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28F466-9F24-42DC-BEAE-F40B578AC3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94024A5-9162-4D1F-91AE-58E72CCB1F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FD88CE4-8B5B-4257-8E83-66BF8A12F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DE69-C6AD-42D4-88DE-A412BC42EA67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AC04804-1FD5-4A9A-AC3C-7EAFF51D7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B6A86ED-60D1-46C4-AF60-832F7806B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9F1B3-54C7-47F8-B299-6B76FAC617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288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1B85AF-F890-4AFD-A08F-709EC593B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EDEFF96-8BA5-49E4-B340-F7DC860F56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E51483E-607C-4DA7-A076-26AEDE38A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DE69-C6AD-42D4-88DE-A412BC42EA67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679983-FF8D-469F-A851-9F702251D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3BDCD2-8677-46C7-8FEC-B802A778B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9F1B3-54C7-47F8-B299-6B76FAC617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42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531EC5F-75F9-476E-BB39-68AC5BF1B3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2CB5E99-89D5-4B34-B409-51EFD826D1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21A4D69-3538-4654-A033-54C703C3B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DE69-C6AD-42D4-88DE-A412BC42EA67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0D4667-05A6-49E2-9BC1-57888D090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005A04E-4229-4010-8C7F-FB23A1E0D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9F1B3-54C7-47F8-B299-6B76FAC617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041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A04C8B-A2A8-4C50-8497-F1188DC135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0EC10A-EACF-4E6C-9D6E-2964B54E70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E70677-C51F-4CBF-B29B-CB5E490EE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DE69-C6AD-42D4-88DE-A412BC42EA67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0A75B7F-05A5-43A0-8653-C34415EE3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9B60DBB-CF2C-44A9-852F-F1E323C14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9F1B3-54C7-47F8-B299-6B76FAC617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925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ED3A70-3F31-4082-9FFC-047DD49F51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98449B1-80FB-4F3B-BB70-C83E2BE4C4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9CFC209-2CDF-4C0C-9B82-0119C23F4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DE69-C6AD-42D4-88DE-A412BC42EA67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4722F92-31D6-4FE6-A165-C7ADE7EE1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70BCA18-8C48-47A4-944E-E6A53EFE5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9F1B3-54C7-47F8-B299-6B76FAC617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863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E44A3E-8E50-4F15-8A69-8DC7C60808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5100E6-6280-4A70-9347-568B8C2B64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9DD70C8-0D73-4936-A154-35D3AC90FE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7153DDC-B410-4F15-AD82-4B24A053B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DE69-C6AD-42D4-88DE-A412BC42EA67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56938A2-6F85-4F9F-BB46-B77B81257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C5D3FC2-B83C-4A41-BD11-D6364F01D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9F1B3-54C7-47F8-B299-6B76FAC617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059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E15519-5770-49B4-8705-690578AA04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553BBCF-9CA8-4B98-8641-79853260FD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D1FDE36-A1FD-4288-8B23-7C6C5C1954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98B9DEE-BAA2-4EB8-837B-D5071A5170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54EAEEB-AFFA-4782-8070-3E37D2DB6B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7B8BC23-49DC-4F8B-B9B9-0D25DF750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DE69-C6AD-42D4-88DE-A412BC42EA67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273A703-8E35-4D9F-914C-69B1FCDE0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93DDC0E-8A1C-442F-B5C7-D259C7327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9F1B3-54C7-47F8-B299-6B76FAC617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659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814590-5DF4-4651-9495-EE3191D17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62C7076-5F7C-4D27-8FC2-61954F697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DE69-C6AD-42D4-88DE-A412BC42EA67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6AC5B1D-9E1F-40CC-A3B0-4834D9655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B857831-7694-4327-9830-9748C52D8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9F1B3-54C7-47F8-B299-6B76FAC617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776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4859ED8-EA66-4A9C-881A-9A0E4879D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DE69-C6AD-42D4-88DE-A412BC42EA67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78CF66B2-AB2F-4CA7-81AF-910FDF77B6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DA3CB6E-BA07-42EE-82A4-CFA06A51F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9F1B3-54C7-47F8-B299-6B76FAC617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420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ABAA1E-3F17-42EB-A8AA-A09AFA69D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35574E-D198-451F-9D2F-E655DFF4F4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17C0D02-B8E0-4101-8295-4EAF83E943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63B2BC2-DF41-4A74-AEFB-EAE923A25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DE69-C6AD-42D4-88DE-A412BC42EA67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E7121AD-E88B-4847-BAFA-B574211B2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CF80B4C-0603-4BCA-AF7B-DA049FBC3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9F1B3-54C7-47F8-B299-6B76FAC617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779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1A4676-04B2-4F3A-9E00-58EBDB10D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9E60792-9B1A-44ED-85E8-9458A8A73C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FC6ABF3-C32E-40A1-A079-9AB950BA8B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1540A3C-0765-4BBD-8E31-E30A41269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0DE69-C6AD-42D4-88DE-A412BC42EA67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AE7AA73-C3AC-4048-9C67-CC35E0430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AB07724-71FB-47CC-A6BE-727F506B9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B9F1B3-54C7-47F8-B299-6B76FAC617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257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187A36-AF5A-458E-9306-45880B1C7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B0A8524-F2BB-4410-8318-E6D4EE0D7E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6A4B76-ACCD-45C3-9183-C0CC63FC95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90DE69-C6AD-42D4-88DE-A412BC42EA67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ED72B2B-06B6-41E4-B1C6-98D121BCD1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0239298-042D-46DD-911F-7678F55126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B9F1B3-54C7-47F8-B299-6B76FAC617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5219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знак завершения 5">
            <a:extLst>
              <a:ext uri="{FF2B5EF4-FFF2-40B4-BE49-F238E27FC236}">
                <a16:creationId xmlns:a16="http://schemas.microsoft.com/office/drawing/2014/main" id="{88CC65F3-59D2-4935-9017-DAE3AA5F5437}"/>
              </a:ext>
            </a:extLst>
          </p:cNvPr>
          <p:cNvSpPr/>
          <p:nvPr/>
        </p:nvSpPr>
        <p:spPr>
          <a:xfrm>
            <a:off x="3678572" y="5752749"/>
            <a:ext cx="3733101" cy="591425"/>
          </a:xfrm>
          <a:prstGeom prst="flowChartTerminator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C93D5CDB-FE1E-4F87-83CE-44F43185A7FB}"/>
              </a:ext>
            </a:extLst>
          </p:cNvPr>
          <p:cNvSpPr/>
          <p:nvPr/>
        </p:nvSpPr>
        <p:spPr>
          <a:xfrm>
            <a:off x="5163424" y="771786"/>
            <a:ext cx="763398" cy="5276676"/>
          </a:xfrm>
          <a:prstGeom prst="triangle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омб 6">
            <a:extLst>
              <a:ext uri="{FF2B5EF4-FFF2-40B4-BE49-F238E27FC236}">
                <a16:creationId xmlns:a16="http://schemas.microsoft.com/office/drawing/2014/main" id="{49EDA74E-3A5A-438B-903D-61089722AFC6}"/>
              </a:ext>
            </a:extLst>
          </p:cNvPr>
          <p:cNvSpPr/>
          <p:nvPr/>
        </p:nvSpPr>
        <p:spPr>
          <a:xfrm>
            <a:off x="2260832" y="860919"/>
            <a:ext cx="6568579" cy="226504"/>
          </a:xfrm>
          <a:prstGeom prst="diamond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6D401D89-6155-4B02-9D20-AB83240D387B}"/>
              </a:ext>
            </a:extLst>
          </p:cNvPr>
          <p:cNvSpPr/>
          <p:nvPr/>
        </p:nvSpPr>
        <p:spPr>
          <a:xfrm>
            <a:off x="5268286" y="713063"/>
            <a:ext cx="553674" cy="553673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5DC5F323-1DB4-412D-AC88-0D96DC7F7512}"/>
              </a:ext>
            </a:extLst>
          </p:cNvPr>
          <p:cNvSpPr/>
          <p:nvPr/>
        </p:nvSpPr>
        <p:spPr>
          <a:xfrm>
            <a:off x="8728574" y="860919"/>
            <a:ext cx="252000" cy="252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09A7FC3C-FC55-404F-9C2B-4B6397A16F03}"/>
              </a:ext>
            </a:extLst>
          </p:cNvPr>
          <p:cNvSpPr/>
          <p:nvPr/>
        </p:nvSpPr>
        <p:spPr>
          <a:xfrm>
            <a:off x="2080467" y="860919"/>
            <a:ext cx="252000" cy="252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ручное управление 9">
            <a:extLst>
              <a:ext uri="{FF2B5EF4-FFF2-40B4-BE49-F238E27FC236}">
                <a16:creationId xmlns:a16="http://schemas.microsoft.com/office/drawing/2014/main" id="{79040151-541B-4F09-938D-816C03289D03}"/>
              </a:ext>
            </a:extLst>
          </p:cNvPr>
          <p:cNvSpPr/>
          <p:nvPr/>
        </p:nvSpPr>
        <p:spPr>
          <a:xfrm>
            <a:off x="1505823" y="3087149"/>
            <a:ext cx="2424421" cy="341851"/>
          </a:xfrm>
          <a:prstGeom prst="flowChartManualOperation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D0B023D0-9FE9-4886-98A5-19DF173F9371}"/>
              </a:ext>
            </a:extLst>
          </p:cNvPr>
          <p:cNvCxnSpPr>
            <a:cxnSpLocks/>
          </p:cNvCxnSpPr>
          <p:nvPr/>
        </p:nvCxnSpPr>
        <p:spPr>
          <a:xfrm flipH="1" flipV="1">
            <a:off x="2718034" y="986921"/>
            <a:ext cx="1023456" cy="2091313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212E5C78-2B45-4431-8281-DCA106D6215B}"/>
              </a:ext>
            </a:extLst>
          </p:cNvPr>
          <p:cNvCxnSpPr>
            <a:cxnSpLocks/>
          </p:cNvCxnSpPr>
          <p:nvPr/>
        </p:nvCxnSpPr>
        <p:spPr>
          <a:xfrm flipV="1">
            <a:off x="1694739" y="995836"/>
            <a:ext cx="1023456" cy="2091313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Блок-схема: ручное управление 16">
            <a:extLst>
              <a:ext uri="{FF2B5EF4-FFF2-40B4-BE49-F238E27FC236}">
                <a16:creationId xmlns:a16="http://schemas.microsoft.com/office/drawing/2014/main" id="{81B0625F-19C5-403C-9063-5F6393946FCF}"/>
              </a:ext>
            </a:extLst>
          </p:cNvPr>
          <p:cNvSpPr/>
          <p:nvPr/>
        </p:nvSpPr>
        <p:spPr>
          <a:xfrm>
            <a:off x="7026475" y="3094817"/>
            <a:ext cx="2424421" cy="341851"/>
          </a:xfrm>
          <a:prstGeom prst="flowChartManualOperation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1FAB751F-6160-4503-A099-FA605C9AD9DD}"/>
              </a:ext>
            </a:extLst>
          </p:cNvPr>
          <p:cNvCxnSpPr>
            <a:cxnSpLocks/>
          </p:cNvCxnSpPr>
          <p:nvPr/>
        </p:nvCxnSpPr>
        <p:spPr>
          <a:xfrm flipH="1" flipV="1">
            <a:off x="8238686" y="994589"/>
            <a:ext cx="1023456" cy="2091313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464F78F1-B58C-401D-A794-831EDA609830}"/>
              </a:ext>
            </a:extLst>
          </p:cNvPr>
          <p:cNvCxnSpPr>
            <a:cxnSpLocks/>
          </p:cNvCxnSpPr>
          <p:nvPr/>
        </p:nvCxnSpPr>
        <p:spPr>
          <a:xfrm flipV="1">
            <a:off x="7215391" y="1003504"/>
            <a:ext cx="1023456" cy="2091313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75359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знак завершения 5">
            <a:extLst>
              <a:ext uri="{FF2B5EF4-FFF2-40B4-BE49-F238E27FC236}">
                <a16:creationId xmlns:a16="http://schemas.microsoft.com/office/drawing/2014/main" id="{88CC65F3-59D2-4935-9017-DAE3AA5F5437}"/>
              </a:ext>
            </a:extLst>
          </p:cNvPr>
          <p:cNvSpPr/>
          <p:nvPr/>
        </p:nvSpPr>
        <p:spPr>
          <a:xfrm>
            <a:off x="3678572" y="5752749"/>
            <a:ext cx="3733101" cy="591425"/>
          </a:xfrm>
          <a:prstGeom prst="flowChartTerminator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C93D5CDB-FE1E-4F87-83CE-44F43185A7FB}"/>
              </a:ext>
            </a:extLst>
          </p:cNvPr>
          <p:cNvSpPr/>
          <p:nvPr/>
        </p:nvSpPr>
        <p:spPr>
          <a:xfrm>
            <a:off x="5163424" y="771786"/>
            <a:ext cx="763398" cy="5276676"/>
          </a:xfrm>
          <a:prstGeom prst="triangle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омб 6">
            <a:extLst>
              <a:ext uri="{FF2B5EF4-FFF2-40B4-BE49-F238E27FC236}">
                <a16:creationId xmlns:a16="http://schemas.microsoft.com/office/drawing/2014/main" id="{49EDA74E-3A5A-438B-903D-61089722AFC6}"/>
              </a:ext>
            </a:extLst>
          </p:cNvPr>
          <p:cNvSpPr/>
          <p:nvPr/>
        </p:nvSpPr>
        <p:spPr>
          <a:xfrm>
            <a:off x="2260832" y="860919"/>
            <a:ext cx="6568579" cy="226504"/>
          </a:xfrm>
          <a:prstGeom prst="diamond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6D401D89-6155-4B02-9D20-AB83240D387B}"/>
              </a:ext>
            </a:extLst>
          </p:cNvPr>
          <p:cNvSpPr/>
          <p:nvPr/>
        </p:nvSpPr>
        <p:spPr>
          <a:xfrm>
            <a:off x="5268286" y="713063"/>
            <a:ext cx="553674" cy="553673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5DC5F323-1DB4-412D-AC88-0D96DC7F7512}"/>
              </a:ext>
            </a:extLst>
          </p:cNvPr>
          <p:cNvSpPr/>
          <p:nvPr/>
        </p:nvSpPr>
        <p:spPr>
          <a:xfrm>
            <a:off x="8728574" y="860919"/>
            <a:ext cx="252000" cy="252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09A7FC3C-FC55-404F-9C2B-4B6397A16F03}"/>
              </a:ext>
            </a:extLst>
          </p:cNvPr>
          <p:cNvSpPr/>
          <p:nvPr/>
        </p:nvSpPr>
        <p:spPr>
          <a:xfrm>
            <a:off x="2080467" y="860919"/>
            <a:ext cx="252000" cy="252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ручное управление 9">
            <a:extLst>
              <a:ext uri="{FF2B5EF4-FFF2-40B4-BE49-F238E27FC236}">
                <a16:creationId xmlns:a16="http://schemas.microsoft.com/office/drawing/2014/main" id="{79040151-541B-4F09-938D-816C03289D03}"/>
              </a:ext>
            </a:extLst>
          </p:cNvPr>
          <p:cNvSpPr/>
          <p:nvPr/>
        </p:nvSpPr>
        <p:spPr>
          <a:xfrm>
            <a:off x="1505823" y="3087149"/>
            <a:ext cx="2424421" cy="341851"/>
          </a:xfrm>
          <a:prstGeom prst="flowChartManualOperation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D0B023D0-9FE9-4886-98A5-19DF173F9371}"/>
              </a:ext>
            </a:extLst>
          </p:cNvPr>
          <p:cNvCxnSpPr>
            <a:cxnSpLocks/>
          </p:cNvCxnSpPr>
          <p:nvPr/>
        </p:nvCxnSpPr>
        <p:spPr>
          <a:xfrm flipH="1" flipV="1">
            <a:off x="2718034" y="986921"/>
            <a:ext cx="1023456" cy="2091313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212E5C78-2B45-4431-8281-DCA106D6215B}"/>
              </a:ext>
            </a:extLst>
          </p:cNvPr>
          <p:cNvCxnSpPr>
            <a:cxnSpLocks/>
          </p:cNvCxnSpPr>
          <p:nvPr/>
        </p:nvCxnSpPr>
        <p:spPr>
          <a:xfrm flipV="1">
            <a:off x="1694739" y="995836"/>
            <a:ext cx="1023456" cy="2091313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Блок-схема: ручное управление 16">
            <a:extLst>
              <a:ext uri="{FF2B5EF4-FFF2-40B4-BE49-F238E27FC236}">
                <a16:creationId xmlns:a16="http://schemas.microsoft.com/office/drawing/2014/main" id="{81B0625F-19C5-403C-9063-5F6393946FCF}"/>
              </a:ext>
            </a:extLst>
          </p:cNvPr>
          <p:cNvSpPr/>
          <p:nvPr/>
        </p:nvSpPr>
        <p:spPr>
          <a:xfrm>
            <a:off x="7026475" y="3094817"/>
            <a:ext cx="2424421" cy="341851"/>
          </a:xfrm>
          <a:prstGeom prst="flowChartManualOperation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1FAB751F-6160-4503-A099-FA605C9AD9DD}"/>
              </a:ext>
            </a:extLst>
          </p:cNvPr>
          <p:cNvCxnSpPr>
            <a:cxnSpLocks/>
          </p:cNvCxnSpPr>
          <p:nvPr/>
        </p:nvCxnSpPr>
        <p:spPr>
          <a:xfrm flipH="1" flipV="1">
            <a:off x="8238686" y="994589"/>
            <a:ext cx="1023456" cy="2091313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464F78F1-B58C-401D-A794-831EDA609830}"/>
              </a:ext>
            </a:extLst>
          </p:cNvPr>
          <p:cNvCxnSpPr>
            <a:cxnSpLocks/>
          </p:cNvCxnSpPr>
          <p:nvPr/>
        </p:nvCxnSpPr>
        <p:spPr>
          <a:xfrm flipV="1">
            <a:off x="7215391" y="1003504"/>
            <a:ext cx="1023456" cy="2091313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олилиния: фигура 1">
            <a:extLst>
              <a:ext uri="{FF2B5EF4-FFF2-40B4-BE49-F238E27FC236}">
                <a16:creationId xmlns:a16="http://schemas.microsoft.com/office/drawing/2014/main" id="{CA89EAC8-0FF3-44F2-883F-E5A8A43771A1}"/>
              </a:ext>
            </a:extLst>
          </p:cNvPr>
          <p:cNvSpPr/>
          <p:nvPr/>
        </p:nvSpPr>
        <p:spPr>
          <a:xfrm rot="244247">
            <a:off x="2415489" y="2323228"/>
            <a:ext cx="521782" cy="745094"/>
          </a:xfrm>
          <a:custGeom>
            <a:avLst/>
            <a:gdLst>
              <a:gd name="connsiteX0" fmla="*/ 228015 w 521782"/>
              <a:gd name="connsiteY0" fmla="*/ 4971 h 745094"/>
              <a:gd name="connsiteX1" fmla="*/ 362239 w 521782"/>
              <a:gd name="connsiteY1" fmla="*/ 4971 h 745094"/>
              <a:gd name="connsiteX2" fmla="*/ 429351 w 521782"/>
              <a:gd name="connsiteY2" fmla="*/ 72082 h 745094"/>
              <a:gd name="connsiteX3" fmla="*/ 404184 w 521782"/>
              <a:gd name="connsiteY3" fmla="*/ 155972 h 745094"/>
              <a:gd name="connsiteX4" fmla="*/ 328683 w 521782"/>
              <a:gd name="connsiteY4" fmla="*/ 197917 h 745094"/>
              <a:gd name="connsiteX5" fmla="*/ 345461 w 521782"/>
              <a:gd name="connsiteY5" fmla="*/ 239862 h 745094"/>
              <a:gd name="connsiteX6" fmla="*/ 462907 w 521782"/>
              <a:gd name="connsiteY6" fmla="*/ 281807 h 745094"/>
              <a:gd name="connsiteX7" fmla="*/ 496463 w 521782"/>
              <a:gd name="connsiteY7" fmla="*/ 357308 h 745094"/>
              <a:gd name="connsiteX8" fmla="*/ 521630 w 521782"/>
              <a:gd name="connsiteY8" fmla="*/ 541866 h 745094"/>
              <a:gd name="connsiteX9" fmla="*/ 504852 w 521782"/>
              <a:gd name="connsiteY9" fmla="*/ 650923 h 745094"/>
              <a:gd name="connsiteX10" fmla="*/ 462907 w 521782"/>
              <a:gd name="connsiteY10" fmla="*/ 718035 h 745094"/>
              <a:gd name="connsiteX11" fmla="*/ 269960 w 521782"/>
              <a:gd name="connsiteY11" fmla="*/ 743202 h 745094"/>
              <a:gd name="connsiteX12" fmla="*/ 102180 w 521782"/>
              <a:gd name="connsiteY12" fmla="*/ 734813 h 745094"/>
              <a:gd name="connsiteX13" fmla="*/ 43457 w 521782"/>
              <a:gd name="connsiteY13" fmla="*/ 667701 h 745094"/>
              <a:gd name="connsiteX14" fmla="*/ 1512 w 521782"/>
              <a:gd name="connsiteY14" fmla="*/ 508310 h 745094"/>
              <a:gd name="connsiteX15" fmla="*/ 18290 w 521782"/>
              <a:gd name="connsiteY15" fmla="*/ 374086 h 745094"/>
              <a:gd name="connsiteX16" fmla="*/ 51846 w 521782"/>
              <a:gd name="connsiteY16" fmla="*/ 281807 h 745094"/>
              <a:gd name="connsiteX17" fmla="*/ 127347 w 521782"/>
              <a:gd name="connsiteY17" fmla="*/ 256640 h 745094"/>
              <a:gd name="connsiteX18" fmla="*/ 43457 w 521782"/>
              <a:gd name="connsiteY18" fmla="*/ 223084 h 745094"/>
              <a:gd name="connsiteX19" fmla="*/ 1512 w 521782"/>
              <a:gd name="connsiteY19" fmla="*/ 155972 h 745094"/>
              <a:gd name="connsiteX20" fmla="*/ 18290 w 521782"/>
              <a:gd name="connsiteY20" fmla="*/ 55304 h 745094"/>
              <a:gd name="connsiteX21" fmla="*/ 102180 w 521782"/>
              <a:gd name="connsiteY21" fmla="*/ 4971 h 745094"/>
              <a:gd name="connsiteX22" fmla="*/ 228015 w 521782"/>
              <a:gd name="connsiteY22" fmla="*/ 4971 h 745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21782" h="745094">
                <a:moveTo>
                  <a:pt x="228015" y="4971"/>
                </a:moveTo>
                <a:cubicBezTo>
                  <a:pt x="271358" y="4971"/>
                  <a:pt x="328683" y="-6214"/>
                  <a:pt x="362239" y="4971"/>
                </a:cubicBezTo>
                <a:cubicBezTo>
                  <a:pt x="395795" y="16156"/>
                  <a:pt x="422360" y="46915"/>
                  <a:pt x="429351" y="72082"/>
                </a:cubicBezTo>
                <a:cubicBezTo>
                  <a:pt x="436342" y="97249"/>
                  <a:pt x="420962" y="135000"/>
                  <a:pt x="404184" y="155972"/>
                </a:cubicBezTo>
                <a:cubicBezTo>
                  <a:pt x="387406" y="176944"/>
                  <a:pt x="338470" y="183935"/>
                  <a:pt x="328683" y="197917"/>
                </a:cubicBezTo>
                <a:cubicBezTo>
                  <a:pt x="318896" y="211899"/>
                  <a:pt x="323090" y="225880"/>
                  <a:pt x="345461" y="239862"/>
                </a:cubicBezTo>
                <a:cubicBezTo>
                  <a:pt x="367832" y="253844"/>
                  <a:pt x="437740" y="262233"/>
                  <a:pt x="462907" y="281807"/>
                </a:cubicBezTo>
                <a:cubicBezTo>
                  <a:pt x="488074" y="301381"/>
                  <a:pt x="486676" y="313965"/>
                  <a:pt x="496463" y="357308"/>
                </a:cubicBezTo>
                <a:cubicBezTo>
                  <a:pt x="506250" y="400651"/>
                  <a:pt x="520232" y="492930"/>
                  <a:pt x="521630" y="541866"/>
                </a:cubicBezTo>
                <a:cubicBezTo>
                  <a:pt x="523028" y="590802"/>
                  <a:pt x="514639" y="621562"/>
                  <a:pt x="504852" y="650923"/>
                </a:cubicBezTo>
                <a:cubicBezTo>
                  <a:pt x="495065" y="680284"/>
                  <a:pt x="502056" y="702655"/>
                  <a:pt x="462907" y="718035"/>
                </a:cubicBezTo>
                <a:cubicBezTo>
                  <a:pt x="423758" y="733415"/>
                  <a:pt x="330081" y="740406"/>
                  <a:pt x="269960" y="743202"/>
                </a:cubicBezTo>
                <a:cubicBezTo>
                  <a:pt x="209839" y="745998"/>
                  <a:pt x="139930" y="747396"/>
                  <a:pt x="102180" y="734813"/>
                </a:cubicBezTo>
                <a:cubicBezTo>
                  <a:pt x="64430" y="722230"/>
                  <a:pt x="60235" y="705452"/>
                  <a:pt x="43457" y="667701"/>
                </a:cubicBezTo>
                <a:cubicBezTo>
                  <a:pt x="26679" y="629950"/>
                  <a:pt x="5706" y="557246"/>
                  <a:pt x="1512" y="508310"/>
                </a:cubicBezTo>
                <a:cubicBezTo>
                  <a:pt x="-2683" y="459374"/>
                  <a:pt x="9901" y="411837"/>
                  <a:pt x="18290" y="374086"/>
                </a:cubicBezTo>
                <a:cubicBezTo>
                  <a:pt x="26679" y="336336"/>
                  <a:pt x="33670" y="301381"/>
                  <a:pt x="51846" y="281807"/>
                </a:cubicBezTo>
                <a:cubicBezTo>
                  <a:pt x="70022" y="262233"/>
                  <a:pt x="128745" y="266427"/>
                  <a:pt x="127347" y="256640"/>
                </a:cubicBezTo>
                <a:cubicBezTo>
                  <a:pt x="125949" y="246853"/>
                  <a:pt x="64429" y="239862"/>
                  <a:pt x="43457" y="223084"/>
                </a:cubicBezTo>
                <a:cubicBezTo>
                  <a:pt x="22485" y="206306"/>
                  <a:pt x="5706" y="183935"/>
                  <a:pt x="1512" y="155972"/>
                </a:cubicBezTo>
                <a:cubicBezTo>
                  <a:pt x="-2682" y="128009"/>
                  <a:pt x="1512" y="80471"/>
                  <a:pt x="18290" y="55304"/>
                </a:cubicBezTo>
                <a:cubicBezTo>
                  <a:pt x="35068" y="30137"/>
                  <a:pt x="74217" y="13360"/>
                  <a:pt x="102180" y="4971"/>
                </a:cubicBezTo>
                <a:cubicBezTo>
                  <a:pt x="130143" y="-3418"/>
                  <a:pt x="184672" y="4971"/>
                  <a:pt x="228015" y="49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: фигура 14">
            <a:extLst>
              <a:ext uri="{FF2B5EF4-FFF2-40B4-BE49-F238E27FC236}">
                <a16:creationId xmlns:a16="http://schemas.microsoft.com/office/drawing/2014/main" id="{0F916B35-0524-4078-8D24-BB7BC1F51F33}"/>
              </a:ext>
            </a:extLst>
          </p:cNvPr>
          <p:cNvSpPr/>
          <p:nvPr/>
        </p:nvSpPr>
        <p:spPr>
          <a:xfrm rot="244247">
            <a:off x="7852229" y="1859211"/>
            <a:ext cx="833629" cy="1233068"/>
          </a:xfrm>
          <a:custGeom>
            <a:avLst/>
            <a:gdLst>
              <a:gd name="connsiteX0" fmla="*/ 228015 w 521782"/>
              <a:gd name="connsiteY0" fmla="*/ 4971 h 745094"/>
              <a:gd name="connsiteX1" fmla="*/ 362239 w 521782"/>
              <a:gd name="connsiteY1" fmla="*/ 4971 h 745094"/>
              <a:gd name="connsiteX2" fmla="*/ 429351 w 521782"/>
              <a:gd name="connsiteY2" fmla="*/ 72082 h 745094"/>
              <a:gd name="connsiteX3" fmla="*/ 404184 w 521782"/>
              <a:gd name="connsiteY3" fmla="*/ 155972 h 745094"/>
              <a:gd name="connsiteX4" fmla="*/ 328683 w 521782"/>
              <a:gd name="connsiteY4" fmla="*/ 197917 h 745094"/>
              <a:gd name="connsiteX5" fmla="*/ 345461 w 521782"/>
              <a:gd name="connsiteY5" fmla="*/ 239862 h 745094"/>
              <a:gd name="connsiteX6" fmla="*/ 462907 w 521782"/>
              <a:gd name="connsiteY6" fmla="*/ 281807 h 745094"/>
              <a:gd name="connsiteX7" fmla="*/ 496463 w 521782"/>
              <a:gd name="connsiteY7" fmla="*/ 357308 h 745094"/>
              <a:gd name="connsiteX8" fmla="*/ 521630 w 521782"/>
              <a:gd name="connsiteY8" fmla="*/ 541866 h 745094"/>
              <a:gd name="connsiteX9" fmla="*/ 504852 w 521782"/>
              <a:gd name="connsiteY9" fmla="*/ 650923 h 745094"/>
              <a:gd name="connsiteX10" fmla="*/ 462907 w 521782"/>
              <a:gd name="connsiteY10" fmla="*/ 718035 h 745094"/>
              <a:gd name="connsiteX11" fmla="*/ 269960 w 521782"/>
              <a:gd name="connsiteY11" fmla="*/ 743202 h 745094"/>
              <a:gd name="connsiteX12" fmla="*/ 102180 w 521782"/>
              <a:gd name="connsiteY12" fmla="*/ 734813 h 745094"/>
              <a:gd name="connsiteX13" fmla="*/ 43457 w 521782"/>
              <a:gd name="connsiteY13" fmla="*/ 667701 h 745094"/>
              <a:gd name="connsiteX14" fmla="*/ 1512 w 521782"/>
              <a:gd name="connsiteY14" fmla="*/ 508310 h 745094"/>
              <a:gd name="connsiteX15" fmla="*/ 18290 w 521782"/>
              <a:gd name="connsiteY15" fmla="*/ 374086 h 745094"/>
              <a:gd name="connsiteX16" fmla="*/ 51846 w 521782"/>
              <a:gd name="connsiteY16" fmla="*/ 281807 h 745094"/>
              <a:gd name="connsiteX17" fmla="*/ 127347 w 521782"/>
              <a:gd name="connsiteY17" fmla="*/ 256640 h 745094"/>
              <a:gd name="connsiteX18" fmla="*/ 43457 w 521782"/>
              <a:gd name="connsiteY18" fmla="*/ 223084 h 745094"/>
              <a:gd name="connsiteX19" fmla="*/ 1512 w 521782"/>
              <a:gd name="connsiteY19" fmla="*/ 155972 h 745094"/>
              <a:gd name="connsiteX20" fmla="*/ 18290 w 521782"/>
              <a:gd name="connsiteY20" fmla="*/ 55304 h 745094"/>
              <a:gd name="connsiteX21" fmla="*/ 102180 w 521782"/>
              <a:gd name="connsiteY21" fmla="*/ 4971 h 745094"/>
              <a:gd name="connsiteX22" fmla="*/ 228015 w 521782"/>
              <a:gd name="connsiteY22" fmla="*/ 4971 h 745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21782" h="745094">
                <a:moveTo>
                  <a:pt x="228015" y="4971"/>
                </a:moveTo>
                <a:cubicBezTo>
                  <a:pt x="271358" y="4971"/>
                  <a:pt x="328683" y="-6214"/>
                  <a:pt x="362239" y="4971"/>
                </a:cubicBezTo>
                <a:cubicBezTo>
                  <a:pt x="395795" y="16156"/>
                  <a:pt x="422360" y="46915"/>
                  <a:pt x="429351" y="72082"/>
                </a:cubicBezTo>
                <a:cubicBezTo>
                  <a:pt x="436342" y="97249"/>
                  <a:pt x="420962" y="135000"/>
                  <a:pt x="404184" y="155972"/>
                </a:cubicBezTo>
                <a:cubicBezTo>
                  <a:pt x="387406" y="176944"/>
                  <a:pt x="338470" y="183935"/>
                  <a:pt x="328683" y="197917"/>
                </a:cubicBezTo>
                <a:cubicBezTo>
                  <a:pt x="318896" y="211899"/>
                  <a:pt x="323090" y="225880"/>
                  <a:pt x="345461" y="239862"/>
                </a:cubicBezTo>
                <a:cubicBezTo>
                  <a:pt x="367832" y="253844"/>
                  <a:pt x="437740" y="262233"/>
                  <a:pt x="462907" y="281807"/>
                </a:cubicBezTo>
                <a:cubicBezTo>
                  <a:pt x="488074" y="301381"/>
                  <a:pt x="486676" y="313965"/>
                  <a:pt x="496463" y="357308"/>
                </a:cubicBezTo>
                <a:cubicBezTo>
                  <a:pt x="506250" y="400651"/>
                  <a:pt x="520232" y="492930"/>
                  <a:pt x="521630" y="541866"/>
                </a:cubicBezTo>
                <a:cubicBezTo>
                  <a:pt x="523028" y="590802"/>
                  <a:pt x="514639" y="621562"/>
                  <a:pt x="504852" y="650923"/>
                </a:cubicBezTo>
                <a:cubicBezTo>
                  <a:pt x="495065" y="680284"/>
                  <a:pt x="502056" y="702655"/>
                  <a:pt x="462907" y="718035"/>
                </a:cubicBezTo>
                <a:cubicBezTo>
                  <a:pt x="423758" y="733415"/>
                  <a:pt x="330081" y="740406"/>
                  <a:pt x="269960" y="743202"/>
                </a:cubicBezTo>
                <a:cubicBezTo>
                  <a:pt x="209839" y="745998"/>
                  <a:pt x="139930" y="747396"/>
                  <a:pt x="102180" y="734813"/>
                </a:cubicBezTo>
                <a:cubicBezTo>
                  <a:pt x="64430" y="722230"/>
                  <a:pt x="60235" y="705452"/>
                  <a:pt x="43457" y="667701"/>
                </a:cubicBezTo>
                <a:cubicBezTo>
                  <a:pt x="26679" y="629950"/>
                  <a:pt x="5706" y="557246"/>
                  <a:pt x="1512" y="508310"/>
                </a:cubicBezTo>
                <a:cubicBezTo>
                  <a:pt x="-2683" y="459374"/>
                  <a:pt x="9901" y="411837"/>
                  <a:pt x="18290" y="374086"/>
                </a:cubicBezTo>
                <a:cubicBezTo>
                  <a:pt x="26679" y="336336"/>
                  <a:pt x="33670" y="301381"/>
                  <a:pt x="51846" y="281807"/>
                </a:cubicBezTo>
                <a:cubicBezTo>
                  <a:pt x="70022" y="262233"/>
                  <a:pt x="128745" y="266427"/>
                  <a:pt x="127347" y="256640"/>
                </a:cubicBezTo>
                <a:cubicBezTo>
                  <a:pt x="125949" y="246853"/>
                  <a:pt x="64429" y="239862"/>
                  <a:pt x="43457" y="223084"/>
                </a:cubicBezTo>
                <a:cubicBezTo>
                  <a:pt x="22485" y="206306"/>
                  <a:pt x="5706" y="183935"/>
                  <a:pt x="1512" y="155972"/>
                </a:cubicBezTo>
                <a:cubicBezTo>
                  <a:pt x="-2682" y="128009"/>
                  <a:pt x="1512" y="80471"/>
                  <a:pt x="18290" y="55304"/>
                </a:cubicBezTo>
                <a:cubicBezTo>
                  <a:pt x="35068" y="30137"/>
                  <a:pt x="74217" y="13360"/>
                  <a:pt x="102180" y="4971"/>
                </a:cubicBezTo>
                <a:cubicBezTo>
                  <a:pt x="130143" y="-3418"/>
                  <a:pt x="184672" y="4971"/>
                  <a:pt x="228015" y="49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869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знак завершения 5">
            <a:extLst>
              <a:ext uri="{FF2B5EF4-FFF2-40B4-BE49-F238E27FC236}">
                <a16:creationId xmlns:a16="http://schemas.microsoft.com/office/drawing/2014/main" id="{88CC65F3-59D2-4935-9017-DAE3AA5F5437}"/>
              </a:ext>
            </a:extLst>
          </p:cNvPr>
          <p:cNvSpPr/>
          <p:nvPr/>
        </p:nvSpPr>
        <p:spPr>
          <a:xfrm>
            <a:off x="3678572" y="5752749"/>
            <a:ext cx="3733101" cy="591425"/>
          </a:xfrm>
          <a:prstGeom prst="flowChartTerminator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C93D5CDB-FE1E-4F87-83CE-44F43185A7FB}"/>
              </a:ext>
            </a:extLst>
          </p:cNvPr>
          <p:cNvSpPr/>
          <p:nvPr/>
        </p:nvSpPr>
        <p:spPr>
          <a:xfrm>
            <a:off x="5163424" y="771786"/>
            <a:ext cx="763398" cy="5276676"/>
          </a:xfrm>
          <a:prstGeom prst="triangle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омб 6">
            <a:extLst>
              <a:ext uri="{FF2B5EF4-FFF2-40B4-BE49-F238E27FC236}">
                <a16:creationId xmlns:a16="http://schemas.microsoft.com/office/drawing/2014/main" id="{49EDA74E-3A5A-438B-903D-61089722AFC6}"/>
              </a:ext>
            </a:extLst>
          </p:cNvPr>
          <p:cNvSpPr/>
          <p:nvPr/>
        </p:nvSpPr>
        <p:spPr>
          <a:xfrm rot="308592">
            <a:off x="2260832" y="860919"/>
            <a:ext cx="6568579" cy="226504"/>
          </a:xfrm>
          <a:prstGeom prst="diamond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6D401D89-6155-4B02-9D20-AB83240D387B}"/>
              </a:ext>
            </a:extLst>
          </p:cNvPr>
          <p:cNvSpPr/>
          <p:nvPr/>
        </p:nvSpPr>
        <p:spPr>
          <a:xfrm>
            <a:off x="5268286" y="713063"/>
            <a:ext cx="553674" cy="553673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5DC5F323-1DB4-412D-AC88-0D96DC7F7512}"/>
              </a:ext>
            </a:extLst>
          </p:cNvPr>
          <p:cNvSpPr/>
          <p:nvPr/>
        </p:nvSpPr>
        <p:spPr>
          <a:xfrm>
            <a:off x="8728574" y="1138304"/>
            <a:ext cx="252000" cy="252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09A7FC3C-FC55-404F-9C2B-4B6397A16F03}"/>
              </a:ext>
            </a:extLst>
          </p:cNvPr>
          <p:cNvSpPr/>
          <p:nvPr/>
        </p:nvSpPr>
        <p:spPr>
          <a:xfrm>
            <a:off x="2109831" y="566953"/>
            <a:ext cx="252000" cy="252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ручное управление 9">
            <a:extLst>
              <a:ext uri="{FF2B5EF4-FFF2-40B4-BE49-F238E27FC236}">
                <a16:creationId xmlns:a16="http://schemas.microsoft.com/office/drawing/2014/main" id="{79040151-541B-4F09-938D-816C03289D03}"/>
              </a:ext>
            </a:extLst>
          </p:cNvPr>
          <p:cNvSpPr/>
          <p:nvPr/>
        </p:nvSpPr>
        <p:spPr>
          <a:xfrm>
            <a:off x="1474362" y="2824105"/>
            <a:ext cx="2424421" cy="341851"/>
          </a:xfrm>
          <a:prstGeom prst="flowChartManualOperation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D0B023D0-9FE9-4886-98A5-19DF173F9371}"/>
              </a:ext>
            </a:extLst>
          </p:cNvPr>
          <p:cNvCxnSpPr>
            <a:cxnSpLocks/>
          </p:cNvCxnSpPr>
          <p:nvPr/>
        </p:nvCxnSpPr>
        <p:spPr>
          <a:xfrm flipH="1" flipV="1">
            <a:off x="2686573" y="723877"/>
            <a:ext cx="1023456" cy="2091313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212E5C78-2B45-4431-8281-DCA106D6215B}"/>
              </a:ext>
            </a:extLst>
          </p:cNvPr>
          <p:cNvCxnSpPr>
            <a:cxnSpLocks/>
          </p:cNvCxnSpPr>
          <p:nvPr/>
        </p:nvCxnSpPr>
        <p:spPr>
          <a:xfrm flipV="1">
            <a:off x="1663278" y="732792"/>
            <a:ext cx="1023456" cy="2091313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Блок-схема: ручное управление 16">
            <a:extLst>
              <a:ext uri="{FF2B5EF4-FFF2-40B4-BE49-F238E27FC236}">
                <a16:creationId xmlns:a16="http://schemas.microsoft.com/office/drawing/2014/main" id="{81B0625F-19C5-403C-9063-5F6393946FCF}"/>
              </a:ext>
            </a:extLst>
          </p:cNvPr>
          <p:cNvSpPr/>
          <p:nvPr/>
        </p:nvSpPr>
        <p:spPr>
          <a:xfrm>
            <a:off x="7002544" y="3325182"/>
            <a:ext cx="2424421" cy="341851"/>
          </a:xfrm>
          <a:prstGeom prst="flowChartManualOperation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1FAB751F-6160-4503-A099-FA605C9AD9DD}"/>
              </a:ext>
            </a:extLst>
          </p:cNvPr>
          <p:cNvCxnSpPr>
            <a:cxnSpLocks/>
          </p:cNvCxnSpPr>
          <p:nvPr/>
        </p:nvCxnSpPr>
        <p:spPr>
          <a:xfrm flipH="1" flipV="1">
            <a:off x="8214755" y="1224954"/>
            <a:ext cx="1023456" cy="2091313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464F78F1-B58C-401D-A794-831EDA609830}"/>
              </a:ext>
            </a:extLst>
          </p:cNvPr>
          <p:cNvCxnSpPr>
            <a:cxnSpLocks/>
          </p:cNvCxnSpPr>
          <p:nvPr/>
        </p:nvCxnSpPr>
        <p:spPr>
          <a:xfrm flipV="1">
            <a:off x="7191460" y="1233869"/>
            <a:ext cx="1023456" cy="2091313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олилиния: фигура 1">
            <a:extLst>
              <a:ext uri="{FF2B5EF4-FFF2-40B4-BE49-F238E27FC236}">
                <a16:creationId xmlns:a16="http://schemas.microsoft.com/office/drawing/2014/main" id="{CA89EAC8-0FF3-44F2-883F-E5A8A43771A1}"/>
              </a:ext>
            </a:extLst>
          </p:cNvPr>
          <p:cNvSpPr/>
          <p:nvPr/>
        </p:nvSpPr>
        <p:spPr>
          <a:xfrm rot="244247">
            <a:off x="2384028" y="2060184"/>
            <a:ext cx="521782" cy="745094"/>
          </a:xfrm>
          <a:custGeom>
            <a:avLst/>
            <a:gdLst>
              <a:gd name="connsiteX0" fmla="*/ 228015 w 521782"/>
              <a:gd name="connsiteY0" fmla="*/ 4971 h 745094"/>
              <a:gd name="connsiteX1" fmla="*/ 362239 w 521782"/>
              <a:gd name="connsiteY1" fmla="*/ 4971 h 745094"/>
              <a:gd name="connsiteX2" fmla="*/ 429351 w 521782"/>
              <a:gd name="connsiteY2" fmla="*/ 72082 h 745094"/>
              <a:gd name="connsiteX3" fmla="*/ 404184 w 521782"/>
              <a:gd name="connsiteY3" fmla="*/ 155972 h 745094"/>
              <a:gd name="connsiteX4" fmla="*/ 328683 w 521782"/>
              <a:gd name="connsiteY4" fmla="*/ 197917 h 745094"/>
              <a:gd name="connsiteX5" fmla="*/ 345461 w 521782"/>
              <a:gd name="connsiteY5" fmla="*/ 239862 h 745094"/>
              <a:gd name="connsiteX6" fmla="*/ 462907 w 521782"/>
              <a:gd name="connsiteY6" fmla="*/ 281807 h 745094"/>
              <a:gd name="connsiteX7" fmla="*/ 496463 w 521782"/>
              <a:gd name="connsiteY7" fmla="*/ 357308 h 745094"/>
              <a:gd name="connsiteX8" fmla="*/ 521630 w 521782"/>
              <a:gd name="connsiteY8" fmla="*/ 541866 h 745094"/>
              <a:gd name="connsiteX9" fmla="*/ 504852 w 521782"/>
              <a:gd name="connsiteY9" fmla="*/ 650923 h 745094"/>
              <a:gd name="connsiteX10" fmla="*/ 462907 w 521782"/>
              <a:gd name="connsiteY10" fmla="*/ 718035 h 745094"/>
              <a:gd name="connsiteX11" fmla="*/ 269960 w 521782"/>
              <a:gd name="connsiteY11" fmla="*/ 743202 h 745094"/>
              <a:gd name="connsiteX12" fmla="*/ 102180 w 521782"/>
              <a:gd name="connsiteY12" fmla="*/ 734813 h 745094"/>
              <a:gd name="connsiteX13" fmla="*/ 43457 w 521782"/>
              <a:gd name="connsiteY13" fmla="*/ 667701 h 745094"/>
              <a:gd name="connsiteX14" fmla="*/ 1512 w 521782"/>
              <a:gd name="connsiteY14" fmla="*/ 508310 h 745094"/>
              <a:gd name="connsiteX15" fmla="*/ 18290 w 521782"/>
              <a:gd name="connsiteY15" fmla="*/ 374086 h 745094"/>
              <a:gd name="connsiteX16" fmla="*/ 51846 w 521782"/>
              <a:gd name="connsiteY16" fmla="*/ 281807 h 745094"/>
              <a:gd name="connsiteX17" fmla="*/ 127347 w 521782"/>
              <a:gd name="connsiteY17" fmla="*/ 256640 h 745094"/>
              <a:gd name="connsiteX18" fmla="*/ 43457 w 521782"/>
              <a:gd name="connsiteY18" fmla="*/ 223084 h 745094"/>
              <a:gd name="connsiteX19" fmla="*/ 1512 w 521782"/>
              <a:gd name="connsiteY19" fmla="*/ 155972 h 745094"/>
              <a:gd name="connsiteX20" fmla="*/ 18290 w 521782"/>
              <a:gd name="connsiteY20" fmla="*/ 55304 h 745094"/>
              <a:gd name="connsiteX21" fmla="*/ 102180 w 521782"/>
              <a:gd name="connsiteY21" fmla="*/ 4971 h 745094"/>
              <a:gd name="connsiteX22" fmla="*/ 228015 w 521782"/>
              <a:gd name="connsiteY22" fmla="*/ 4971 h 745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21782" h="745094">
                <a:moveTo>
                  <a:pt x="228015" y="4971"/>
                </a:moveTo>
                <a:cubicBezTo>
                  <a:pt x="271358" y="4971"/>
                  <a:pt x="328683" y="-6214"/>
                  <a:pt x="362239" y="4971"/>
                </a:cubicBezTo>
                <a:cubicBezTo>
                  <a:pt x="395795" y="16156"/>
                  <a:pt x="422360" y="46915"/>
                  <a:pt x="429351" y="72082"/>
                </a:cubicBezTo>
                <a:cubicBezTo>
                  <a:pt x="436342" y="97249"/>
                  <a:pt x="420962" y="135000"/>
                  <a:pt x="404184" y="155972"/>
                </a:cubicBezTo>
                <a:cubicBezTo>
                  <a:pt x="387406" y="176944"/>
                  <a:pt x="338470" y="183935"/>
                  <a:pt x="328683" y="197917"/>
                </a:cubicBezTo>
                <a:cubicBezTo>
                  <a:pt x="318896" y="211899"/>
                  <a:pt x="323090" y="225880"/>
                  <a:pt x="345461" y="239862"/>
                </a:cubicBezTo>
                <a:cubicBezTo>
                  <a:pt x="367832" y="253844"/>
                  <a:pt x="437740" y="262233"/>
                  <a:pt x="462907" y="281807"/>
                </a:cubicBezTo>
                <a:cubicBezTo>
                  <a:pt x="488074" y="301381"/>
                  <a:pt x="486676" y="313965"/>
                  <a:pt x="496463" y="357308"/>
                </a:cubicBezTo>
                <a:cubicBezTo>
                  <a:pt x="506250" y="400651"/>
                  <a:pt x="520232" y="492930"/>
                  <a:pt x="521630" y="541866"/>
                </a:cubicBezTo>
                <a:cubicBezTo>
                  <a:pt x="523028" y="590802"/>
                  <a:pt x="514639" y="621562"/>
                  <a:pt x="504852" y="650923"/>
                </a:cubicBezTo>
                <a:cubicBezTo>
                  <a:pt x="495065" y="680284"/>
                  <a:pt x="502056" y="702655"/>
                  <a:pt x="462907" y="718035"/>
                </a:cubicBezTo>
                <a:cubicBezTo>
                  <a:pt x="423758" y="733415"/>
                  <a:pt x="330081" y="740406"/>
                  <a:pt x="269960" y="743202"/>
                </a:cubicBezTo>
                <a:cubicBezTo>
                  <a:pt x="209839" y="745998"/>
                  <a:pt x="139930" y="747396"/>
                  <a:pt x="102180" y="734813"/>
                </a:cubicBezTo>
                <a:cubicBezTo>
                  <a:pt x="64430" y="722230"/>
                  <a:pt x="60235" y="705452"/>
                  <a:pt x="43457" y="667701"/>
                </a:cubicBezTo>
                <a:cubicBezTo>
                  <a:pt x="26679" y="629950"/>
                  <a:pt x="5706" y="557246"/>
                  <a:pt x="1512" y="508310"/>
                </a:cubicBezTo>
                <a:cubicBezTo>
                  <a:pt x="-2683" y="459374"/>
                  <a:pt x="9901" y="411837"/>
                  <a:pt x="18290" y="374086"/>
                </a:cubicBezTo>
                <a:cubicBezTo>
                  <a:pt x="26679" y="336336"/>
                  <a:pt x="33670" y="301381"/>
                  <a:pt x="51846" y="281807"/>
                </a:cubicBezTo>
                <a:cubicBezTo>
                  <a:pt x="70022" y="262233"/>
                  <a:pt x="128745" y="266427"/>
                  <a:pt x="127347" y="256640"/>
                </a:cubicBezTo>
                <a:cubicBezTo>
                  <a:pt x="125949" y="246853"/>
                  <a:pt x="64429" y="239862"/>
                  <a:pt x="43457" y="223084"/>
                </a:cubicBezTo>
                <a:cubicBezTo>
                  <a:pt x="22485" y="206306"/>
                  <a:pt x="5706" y="183935"/>
                  <a:pt x="1512" y="155972"/>
                </a:cubicBezTo>
                <a:cubicBezTo>
                  <a:pt x="-2682" y="128009"/>
                  <a:pt x="1512" y="80471"/>
                  <a:pt x="18290" y="55304"/>
                </a:cubicBezTo>
                <a:cubicBezTo>
                  <a:pt x="35068" y="30137"/>
                  <a:pt x="74217" y="13360"/>
                  <a:pt x="102180" y="4971"/>
                </a:cubicBezTo>
                <a:cubicBezTo>
                  <a:pt x="130143" y="-3418"/>
                  <a:pt x="184672" y="4971"/>
                  <a:pt x="228015" y="49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: фигура 14">
            <a:extLst>
              <a:ext uri="{FF2B5EF4-FFF2-40B4-BE49-F238E27FC236}">
                <a16:creationId xmlns:a16="http://schemas.microsoft.com/office/drawing/2014/main" id="{0F916B35-0524-4078-8D24-BB7BC1F51F33}"/>
              </a:ext>
            </a:extLst>
          </p:cNvPr>
          <p:cNvSpPr/>
          <p:nvPr/>
        </p:nvSpPr>
        <p:spPr>
          <a:xfrm rot="244247">
            <a:off x="7828298" y="2089576"/>
            <a:ext cx="833629" cy="1233068"/>
          </a:xfrm>
          <a:custGeom>
            <a:avLst/>
            <a:gdLst>
              <a:gd name="connsiteX0" fmla="*/ 228015 w 521782"/>
              <a:gd name="connsiteY0" fmla="*/ 4971 h 745094"/>
              <a:gd name="connsiteX1" fmla="*/ 362239 w 521782"/>
              <a:gd name="connsiteY1" fmla="*/ 4971 h 745094"/>
              <a:gd name="connsiteX2" fmla="*/ 429351 w 521782"/>
              <a:gd name="connsiteY2" fmla="*/ 72082 h 745094"/>
              <a:gd name="connsiteX3" fmla="*/ 404184 w 521782"/>
              <a:gd name="connsiteY3" fmla="*/ 155972 h 745094"/>
              <a:gd name="connsiteX4" fmla="*/ 328683 w 521782"/>
              <a:gd name="connsiteY4" fmla="*/ 197917 h 745094"/>
              <a:gd name="connsiteX5" fmla="*/ 345461 w 521782"/>
              <a:gd name="connsiteY5" fmla="*/ 239862 h 745094"/>
              <a:gd name="connsiteX6" fmla="*/ 462907 w 521782"/>
              <a:gd name="connsiteY6" fmla="*/ 281807 h 745094"/>
              <a:gd name="connsiteX7" fmla="*/ 496463 w 521782"/>
              <a:gd name="connsiteY7" fmla="*/ 357308 h 745094"/>
              <a:gd name="connsiteX8" fmla="*/ 521630 w 521782"/>
              <a:gd name="connsiteY8" fmla="*/ 541866 h 745094"/>
              <a:gd name="connsiteX9" fmla="*/ 504852 w 521782"/>
              <a:gd name="connsiteY9" fmla="*/ 650923 h 745094"/>
              <a:gd name="connsiteX10" fmla="*/ 462907 w 521782"/>
              <a:gd name="connsiteY10" fmla="*/ 718035 h 745094"/>
              <a:gd name="connsiteX11" fmla="*/ 269960 w 521782"/>
              <a:gd name="connsiteY11" fmla="*/ 743202 h 745094"/>
              <a:gd name="connsiteX12" fmla="*/ 102180 w 521782"/>
              <a:gd name="connsiteY12" fmla="*/ 734813 h 745094"/>
              <a:gd name="connsiteX13" fmla="*/ 43457 w 521782"/>
              <a:gd name="connsiteY13" fmla="*/ 667701 h 745094"/>
              <a:gd name="connsiteX14" fmla="*/ 1512 w 521782"/>
              <a:gd name="connsiteY14" fmla="*/ 508310 h 745094"/>
              <a:gd name="connsiteX15" fmla="*/ 18290 w 521782"/>
              <a:gd name="connsiteY15" fmla="*/ 374086 h 745094"/>
              <a:gd name="connsiteX16" fmla="*/ 51846 w 521782"/>
              <a:gd name="connsiteY16" fmla="*/ 281807 h 745094"/>
              <a:gd name="connsiteX17" fmla="*/ 127347 w 521782"/>
              <a:gd name="connsiteY17" fmla="*/ 256640 h 745094"/>
              <a:gd name="connsiteX18" fmla="*/ 43457 w 521782"/>
              <a:gd name="connsiteY18" fmla="*/ 223084 h 745094"/>
              <a:gd name="connsiteX19" fmla="*/ 1512 w 521782"/>
              <a:gd name="connsiteY19" fmla="*/ 155972 h 745094"/>
              <a:gd name="connsiteX20" fmla="*/ 18290 w 521782"/>
              <a:gd name="connsiteY20" fmla="*/ 55304 h 745094"/>
              <a:gd name="connsiteX21" fmla="*/ 102180 w 521782"/>
              <a:gd name="connsiteY21" fmla="*/ 4971 h 745094"/>
              <a:gd name="connsiteX22" fmla="*/ 228015 w 521782"/>
              <a:gd name="connsiteY22" fmla="*/ 4971 h 745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21782" h="745094">
                <a:moveTo>
                  <a:pt x="228015" y="4971"/>
                </a:moveTo>
                <a:cubicBezTo>
                  <a:pt x="271358" y="4971"/>
                  <a:pt x="328683" y="-6214"/>
                  <a:pt x="362239" y="4971"/>
                </a:cubicBezTo>
                <a:cubicBezTo>
                  <a:pt x="395795" y="16156"/>
                  <a:pt x="422360" y="46915"/>
                  <a:pt x="429351" y="72082"/>
                </a:cubicBezTo>
                <a:cubicBezTo>
                  <a:pt x="436342" y="97249"/>
                  <a:pt x="420962" y="135000"/>
                  <a:pt x="404184" y="155972"/>
                </a:cubicBezTo>
                <a:cubicBezTo>
                  <a:pt x="387406" y="176944"/>
                  <a:pt x="338470" y="183935"/>
                  <a:pt x="328683" y="197917"/>
                </a:cubicBezTo>
                <a:cubicBezTo>
                  <a:pt x="318896" y="211899"/>
                  <a:pt x="323090" y="225880"/>
                  <a:pt x="345461" y="239862"/>
                </a:cubicBezTo>
                <a:cubicBezTo>
                  <a:pt x="367832" y="253844"/>
                  <a:pt x="437740" y="262233"/>
                  <a:pt x="462907" y="281807"/>
                </a:cubicBezTo>
                <a:cubicBezTo>
                  <a:pt x="488074" y="301381"/>
                  <a:pt x="486676" y="313965"/>
                  <a:pt x="496463" y="357308"/>
                </a:cubicBezTo>
                <a:cubicBezTo>
                  <a:pt x="506250" y="400651"/>
                  <a:pt x="520232" y="492930"/>
                  <a:pt x="521630" y="541866"/>
                </a:cubicBezTo>
                <a:cubicBezTo>
                  <a:pt x="523028" y="590802"/>
                  <a:pt x="514639" y="621562"/>
                  <a:pt x="504852" y="650923"/>
                </a:cubicBezTo>
                <a:cubicBezTo>
                  <a:pt x="495065" y="680284"/>
                  <a:pt x="502056" y="702655"/>
                  <a:pt x="462907" y="718035"/>
                </a:cubicBezTo>
                <a:cubicBezTo>
                  <a:pt x="423758" y="733415"/>
                  <a:pt x="330081" y="740406"/>
                  <a:pt x="269960" y="743202"/>
                </a:cubicBezTo>
                <a:cubicBezTo>
                  <a:pt x="209839" y="745998"/>
                  <a:pt x="139930" y="747396"/>
                  <a:pt x="102180" y="734813"/>
                </a:cubicBezTo>
                <a:cubicBezTo>
                  <a:pt x="64430" y="722230"/>
                  <a:pt x="60235" y="705452"/>
                  <a:pt x="43457" y="667701"/>
                </a:cubicBezTo>
                <a:cubicBezTo>
                  <a:pt x="26679" y="629950"/>
                  <a:pt x="5706" y="557246"/>
                  <a:pt x="1512" y="508310"/>
                </a:cubicBezTo>
                <a:cubicBezTo>
                  <a:pt x="-2683" y="459374"/>
                  <a:pt x="9901" y="411837"/>
                  <a:pt x="18290" y="374086"/>
                </a:cubicBezTo>
                <a:cubicBezTo>
                  <a:pt x="26679" y="336336"/>
                  <a:pt x="33670" y="301381"/>
                  <a:pt x="51846" y="281807"/>
                </a:cubicBezTo>
                <a:cubicBezTo>
                  <a:pt x="70022" y="262233"/>
                  <a:pt x="128745" y="266427"/>
                  <a:pt x="127347" y="256640"/>
                </a:cubicBezTo>
                <a:cubicBezTo>
                  <a:pt x="125949" y="246853"/>
                  <a:pt x="64429" y="239862"/>
                  <a:pt x="43457" y="223084"/>
                </a:cubicBezTo>
                <a:cubicBezTo>
                  <a:pt x="22485" y="206306"/>
                  <a:pt x="5706" y="183935"/>
                  <a:pt x="1512" y="155972"/>
                </a:cubicBezTo>
                <a:cubicBezTo>
                  <a:pt x="-2682" y="128009"/>
                  <a:pt x="1512" y="80471"/>
                  <a:pt x="18290" y="55304"/>
                </a:cubicBezTo>
                <a:cubicBezTo>
                  <a:pt x="35068" y="30137"/>
                  <a:pt x="74217" y="13360"/>
                  <a:pt x="102180" y="4971"/>
                </a:cubicBezTo>
                <a:cubicBezTo>
                  <a:pt x="130143" y="-3418"/>
                  <a:pt x="184672" y="4971"/>
                  <a:pt x="228015" y="49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021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знак завершения 5">
            <a:extLst>
              <a:ext uri="{FF2B5EF4-FFF2-40B4-BE49-F238E27FC236}">
                <a16:creationId xmlns:a16="http://schemas.microsoft.com/office/drawing/2014/main" id="{88CC65F3-59D2-4935-9017-DAE3AA5F5437}"/>
              </a:ext>
            </a:extLst>
          </p:cNvPr>
          <p:cNvSpPr/>
          <p:nvPr/>
        </p:nvSpPr>
        <p:spPr>
          <a:xfrm>
            <a:off x="3678572" y="5752749"/>
            <a:ext cx="3733101" cy="591425"/>
          </a:xfrm>
          <a:prstGeom prst="flowChartTerminator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C93D5CDB-FE1E-4F87-83CE-44F43185A7FB}"/>
              </a:ext>
            </a:extLst>
          </p:cNvPr>
          <p:cNvSpPr/>
          <p:nvPr/>
        </p:nvSpPr>
        <p:spPr>
          <a:xfrm>
            <a:off x="5163424" y="771786"/>
            <a:ext cx="763398" cy="5276676"/>
          </a:xfrm>
          <a:prstGeom prst="triangle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омб 6">
            <a:extLst>
              <a:ext uri="{FF2B5EF4-FFF2-40B4-BE49-F238E27FC236}">
                <a16:creationId xmlns:a16="http://schemas.microsoft.com/office/drawing/2014/main" id="{49EDA74E-3A5A-438B-903D-61089722AFC6}"/>
              </a:ext>
            </a:extLst>
          </p:cNvPr>
          <p:cNvSpPr/>
          <p:nvPr/>
        </p:nvSpPr>
        <p:spPr>
          <a:xfrm rot="507572">
            <a:off x="2260832" y="860919"/>
            <a:ext cx="6568579" cy="226504"/>
          </a:xfrm>
          <a:prstGeom prst="diamond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6D401D89-6155-4B02-9D20-AB83240D387B}"/>
              </a:ext>
            </a:extLst>
          </p:cNvPr>
          <p:cNvSpPr/>
          <p:nvPr/>
        </p:nvSpPr>
        <p:spPr>
          <a:xfrm>
            <a:off x="5268286" y="713063"/>
            <a:ext cx="553674" cy="553673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5DC5F323-1DB4-412D-AC88-0D96DC7F7512}"/>
              </a:ext>
            </a:extLst>
          </p:cNvPr>
          <p:cNvSpPr/>
          <p:nvPr/>
        </p:nvSpPr>
        <p:spPr>
          <a:xfrm>
            <a:off x="8704643" y="1326261"/>
            <a:ext cx="252000" cy="252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09A7FC3C-FC55-404F-9C2B-4B6397A16F03}"/>
              </a:ext>
            </a:extLst>
          </p:cNvPr>
          <p:cNvSpPr/>
          <p:nvPr/>
        </p:nvSpPr>
        <p:spPr>
          <a:xfrm>
            <a:off x="2127027" y="370081"/>
            <a:ext cx="252000" cy="252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ручное управление 9">
            <a:extLst>
              <a:ext uri="{FF2B5EF4-FFF2-40B4-BE49-F238E27FC236}">
                <a16:creationId xmlns:a16="http://schemas.microsoft.com/office/drawing/2014/main" id="{79040151-541B-4F09-938D-816C03289D03}"/>
              </a:ext>
            </a:extLst>
          </p:cNvPr>
          <p:cNvSpPr/>
          <p:nvPr/>
        </p:nvSpPr>
        <p:spPr>
          <a:xfrm>
            <a:off x="1537197" y="2677854"/>
            <a:ext cx="2424421" cy="341851"/>
          </a:xfrm>
          <a:prstGeom prst="flowChartManualOperation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D0B023D0-9FE9-4886-98A5-19DF173F9371}"/>
              </a:ext>
            </a:extLst>
          </p:cNvPr>
          <p:cNvCxnSpPr>
            <a:cxnSpLocks/>
          </p:cNvCxnSpPr>
          <p:nvPr/>
        </p:nvCxnSpPr>
        <p:spPr>
          <a:xfrm flipH="1" flipV="1">
            <a:off x="2749408" y="577626"/>
            <a:ext cx="1023456" cy="2091313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212E5C78-2B45-4431-8281-DCA106D6215B}"/>
              </a:ext>
            </a:extLst>
          </p:cNvPr>
          <p:cNvCxnSpPr>
            <a:cxnSpLocks/>
          </p:cNvCxnSpPr>
          <p:nvPr/>
        </p:nvCxnSpPr>
        <p:spPr>
          <a:xfrm flipV="1">
            <a:off x="1726113" y="586541"/>
            <a:ext cx="1023456" cy="2091313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Блок-схема: ручное управление 16">
            <a:extLst>
              <a:ext uri="{FF2B5EF4-FFF2-40B4-BE49-F238E27FC236}">
                <a16:creationId xmlns:a16="http://schemas.microsoft.com/office/drawing/2014/main" id="{81B0625F-19C5-403C-9063-5F6393946FCF}"/>
              </a:ext>
            </a:extLst>
          </p:cNvPr>
          <p:cNvSpPr/>
          <p:nvPr/>
        </p:nvSpPr>
        <p:spPr>
          <a:xfrm>
            <a:off x="7018171" y="3501351"/>
            <a:ext cx="2424421" cy="341851"/>
          </a:xfrm>
          <a:prstGeom prst="flowChartManualOperation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1FAB751F-6160-4503-A099-FA605C9AD9DD}"/>
              </a:ext>
            </a:extLst>
          </p:cNvPr>
          <p:cNvCxnSpPr>
            <a:cxnSpLocks/>
          </p:cNvCxnSpPr>
          <p:nvPr/>
        </p:nvCxnSpPr>
        <p:spPr>
          <a:xfrm flipH="1" flipV="1">
            <a:off x="8230382" y="1401123"/>
            <a:ext cx="1023456" cy="2091313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464F78F1-B58C-401D-A794-831EDA609830}"/>
              </a:ext>
            </a:extLst>
          </p:cNvPr>
          <p:cNvCxnSpPr>
            <a:cxnSpLocks/>
          </p:cNvCxnSpPr>
          <p:nvPr/>
        </p:nvCxnSpPr>
        <p:spPr>
          <a:xfrm flipV="1">
            <a:off x="7207087" y="1410038"/>
            <a:ext cx="1023456" cy="2091313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олилиния: фигура 1">
            <a:extLst>
              <a:ext uri="{FF2B5EF4-FFF2-40B4-BE49-F238E27FC236}">
                <a16:creationId xmlns:a16="http://schemas.microsoft.com/office/drawing/2014/main" id="{CA89EAC8-0FF3-44F2-883F-E5A8A43771A1}"/>
              </a:ext>
            </a:extLst>
          </p:cNvPr>
          <p:cNvSpPr/>
          <p:nvPr/>
        </p:nvSpPr>
        <p:spPr>
          <a:xfrm rot="244247">
            <a:off x="2446863" y="1913933"/>
            <a:ext cx="521782" cy="745094"/>
          </a:xfrm>
          <a:custGeom>
            <a:avLst/>
            <a:gdLst>
              <a:gd name="connsiteX0" fmla="*/ 228015 w 521782"/>
              <a:gd name="connsiteY0" fmla="*/ 4971 h 745094"/>
              <a:gd name="connsiteX1" fmla="*/ 362239 w 521782"/>
              <a:gd name="connsiteY1" fmla="*/ 4971 h 745094"/>
              <a:gd name="connsiteX2" fmla="*/ 429351 w 521782"/>
              <a:gd name="connsiteY2" fmla="*/ 72082 h 745094"/>
              <a:gd name="connsiteX3" fmla="*/ 404184 w 521782"/>
              <a:gd name="connsiteY3" fmla="*/ 155972 h 745094"/>
              <a:gd name="connsiteX4" fmla="*/ 328683 w 521782"/>
              <a:gd name="connsiteY4" fmla="*/ 197917 h 745094"/>
              <a:gd name="connsiteX5" fmla="*/ 345461 w 521782"/>
              <a:gd name="connsiteY5" fmla="*/ 239862 h 745094"/>
              <a:gd name="connsiteX6" fmla="*/ 462907 w 521782"/>
              <a:gd name="connsiteY6" fmla="*/ 281807 h 745094"/>
              <a:gd name="connsiteX7" fmla="*/ 496463 w 521782"/>
              <a:gd name="connsiteY7" fmla="*/ 357308 h 745094"/>
              <a:gd name="connsiteX8" fmla="*/ 521630 w 521782"/>
              <a:gd name="connsiteY8" fmla="*/ 541866 h 745094"/>
              <a:gd name="connsiteX9" fmla="*/ 504852 w 521782"/>
              <a:gd name="connsiteY9" fmla="*/ 650923 h 745094"/>
              <a:gd name="connsiteX10" fmla="*/ 462907 w 521782"/>
              <a:gd name="connsiteY10" fmla="*/ 718035 h 745094"/>
              <a:gd name="connsiteX11" fmla="*/ 269960 w 521782"/>
              <a:gd name="connsiteY11" fmla="*/ 743202 h 745094"/>
              <a:gd name="connsiteX12" fmla="*/ 102180 w 521782"/>
              <a:gd name="connsiteY12" fmla="*/ 734813 h 745094"/>
              <a:gd name="connsiteX13" fmla="*/ 43457 w 521782"/>
              <a:gd name="connsiteY13" fmla="*/ 667701 h 745094"/>
              <a:gd name="connsiteX14" fmla="*/ 1512 w 521782"/>
              <a:gd name="connsiteY14" fmla="*/ 508310 h 745094"/>
              <a:gd name="connsiteX15" fmla="*/ 18290 w 521782"/>
              <a:gd name="connsiteY15" fmla="*/ 374086 h 745094"/>
              <a:gd name="connsiteX16" fmla="*/ 51846 w 521782"/>
              <a:gd name="connsiteY16" fmla="*/ 281807 h 745094"/>
              <a:gd name="connsiteX17" fmla="*/ 127347 w 521782"/>
              <a:gd name="connsiteY17" fmla="*/ 256640 h 745094"/>
              <a:gd name="connsiteX18" fmla="*/ 43457 w 521782"/>
              <a:gd name="connsiteY18" fmla="*/ 223084 h 745094"/>
              <a:gd name="connsiteX19" fmla="*/ 1512 w 521782"/>
              <a:gd name="connsiteY19" fmla="*/ 155972 h 745094"/>
              <a:gd name="connsiteX20" fmla="*/ 18290 w 521782"/>
              <a:gd name="connsiteY20" fmla="*/ 55304 h 745094"/>
              <a:gd name="connsiteX21" fmla="*/ 102180 w 521782"/>
              <a:gd name="connsiteY21" fmla="*/ 4971 h 745094"/>
              <a:gd name="connsiteX22" fmla="*/ 228015 w 521782"/>
              <a:gd name="connsiteY22" fmla="*/ 4971 h 745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21782" h="745094">
                <a:moveTo>
                  <a:pt x="228015" y="4971"/>
                </a:moveTo>
                <a:cubicBezTo>
                  <a:pt x="271358" y="4971"/>
                  <a:pt x="328683" y="-6214"/>
                  <a:pt x="362239" y="4971"/>
                </a:cubicBezTo>
                <a:cubicBezTo>
                  <a:pt x="395795" y="16156"/>
                  <a:pt x="422360" y="46915"/>
                  <a:pt x="429351" y="72082"/>
                </a:cubicBezTo>
                <a:cubicBezTo>
                  <a:pt x="436342" y="97249"/>
                  <a:pt x="420962" y="135000"/>
                  <a:pt x="404184" y="155972"/>
                </a:cubicBezTo>
                <a:cubicBezTo>
                  <a:pt x="387406" y="176944"/>
                  <a:pt x="338470" y="183935"/>
                  <a:pt x="328683" y="197917"/>
                </a:cubicBezTo>
                <a:cubicBezTo>
                  <a:pt x="318896" y="211899"/>
                  <a:pt x="323090" y="225880"/>
                  <a:pt x="345461" y="239862"/>
                </a:cubicBezTo>
                <a:cubicBezTo>
                  <a:pt x="367832" y="253844"/>
                  <a:pt x="437740" y="262233"/>
                  <a:pt x="462907" y="281807"/>
                </a:cubicBezTo>
                <a:cubicBezTo>
                  <a:pt x="488074" y="301381"/>
                  <a:pt x="486676" y="313965"/>
                  <a:pt x="496463" y="357308"/>
                </a:cubicBezTo>
                <a:cubicBezTo>
                  <a:pt x="506250" y="400651"/>
                  <a:pt x="520232" y="492930"/>
                  <a:pt x="521630" y="541866"/>
                </a:cubicBezTo>
                <a:cubicBezTo>
                  <a:pt x="523028" y="590802"/>
                  <a:pt x="514639" y="621562"/>
                  <a:pt x="504852" y="650923"/>
                </a:cubicBezTo>
                <a:cubicBezTo>
                  <a:pt x="495065" y="680284"/>
                  <a:pt x="502056" y="702655"/>
                  <a:pt x="462907" y="718035"/>
                </a:cubicBezTo>
                <a:cubicBezTo>
                  <a:pt x="423758" y="733415"/>
                  <a:pt x="330081" y="740406"/>
                  <a:pt x="269960" y="743202"/>
                </a:cubicBezTo>
                <a:cubicBezTo>
                  <a:pt x="209839" y="745998"/>
                  <a:pt x="139930" y="747396"/>
                  <a:pt x="102180" y="734813"/>
                </a:cubicBezTo>
                <a:cubicBezTo>
                  <a:pt x="64430" y="722230"/>
                  <a:pt x="60235" y="705452"/>
                  <a:pt x="43457" y="667701"/>
                </a:cubicBezTo>
                <a:cubicBezTo>
                  <a:pt x="26679" y="629950"/>
                  <a:pt x="5706" y="557246"/>
                  <a:pt x="1512" y="508310"/>
                </a:cubicBezTo>
                <a:cubicBezTo>
                  <a:pt x="-2683" y="459374"/>
                  <a:pt x="9901" y="411837"/>
                  <a:pt x="18290" y="374086"/>
                </a:cubicBezTo>
                <a:cubicBezTo>
                  <a:pt x="26679" y="336336"/>
                  <a:pt x="33670" y="301381"/>
                  <a:pt x="51846" y="281807"/>
                </a:cubicBezTo>
                <a:cubicBezTo>
                  <a:pt x="70022" y="262233"/>
                  <a:pt x="128745" y="266427"/>
                  <a:pt x="127347" y="256640"/>
                </a:cubicBezTo>
                <a:cubicBezTo>
                  <a:pt x="125949" y="246853"/>
                  <a:pt x="64429" y="239862"/>
                  <a:pt x="43457" y="223084"/>
                </a:cubicBezTo>
                <a:cubicBezTo>
                  <a:pt x="22485" y="206306"/>
                  <a:pt x="5706" y="183935"/>
                  <a:pt x="1512" y="155972"/>
                </a:cubicBezTo>
                <a:cubicBezTo>
                  <a:pt x="-2682" y="128009"/>
                  <a:pt x="1512" y="80471"/>
                  <a:pt x="18290" y="55304"/>
                </a:cubicBezTo>
                <a:cubicBezTo>
                  <a:pt x="35068" y="30137"/>
                  <a:pt x="74217" y="13360"/>
                  <a:pt x="102180" y="4971"/>
                </a:cubicBezTo>
                <a:cubicBezTo>
                  <a:pt x="130143" y="-3418"/>
                  <a:pt x="184672" y="4971"/>
                  <a:pt x="228015" y="49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: фигура 14">
            <a:extLst>
              <a:ext uri="{FF2B5EF4-FFF2-40B4-BE49-F238E27FC236}">
                <a16:creationId xmlns:a16="http://schemas.microsoft.com/office/drawing/2014/main" id="{0F916B35-0524-4078-8D24-BB7BC1F51F33}"/>
              </a:ext>
            </a:extLst>
          </p:cNvPr>
          <p:cNvSpPr/>
          <p:nvPr/>
        </p:nvSpPr>
        <p:spPr>
          <a:xfrm rot="244247">
            <a:off x="7843925" y="2265745"/>
            <a:ext cx="833629" cy="1233068"/>
          </a:xfrm>
          <a:custGeom>
            <a:avLst/>
            <a:gdLst>
              <a:gd name="connsiteX0" fmla="*/ 228015 w 521782"/>
              <a:gd name="connsiteY0" fmla="*/ 4971 h 745094"/>
              <a:gd name="connsiteX1" fmla="*/ 362239 w 521782"/>
              <a:gd name="connsiteY1" fmla="*/ 4971 h 745094"/>
              <a:gd name="connsiteX2" fmla="*/ 429351 w 521782"/>
              <a:gd name="connsiteY2" fmla="*/ 72082 h 745094"/>
              <a:gd name="connsiteX3" fmla="*/ 404184 w 521782"/>
              <a:gd name="connsiteY3" fmla="*/ 155972 h 745094"/>
              <a:gd name="connsiteX4" fmla="*/ 328683 w 521782"/>
              <a:gd name="connsiteY4" fmla="*/ 197917 h 745094"/>
              <a:gd name="connsiteX5" fmla="*/ 345461 w 521782"/>
              <a:gd name="connsiteY5" fmla="*/ 239862 h 745094"/>
              <a:gd name="connsiteX6" fmla="*/ 462907 w 521782"/>
              <a:gd name="connsiteY6" fmla="*/ 281807 h 745094"/>
              <a:gd name="connsiteX7" fmla="*/ 496463 w 521782"/>
              <a:gd name="connsiteY7" fmla="*/ 357308 h 745094"/>
              <a:gd name="connsiteX8" fmla="*/ 521630 w 521782"/>
              <a:gd name="connsiteY8" fmla="*/ 541866 h 745094"/>
              <a:gd name="connsiteX9" fmla="*/ 504852 w 521782"/>
              <a:gd name="connsiteY9" fmla="*/ 650923 h 745094"/>
              <a:gd name="connsiteX10" fmla="*/ 462907 w 521782"/>
              <a:gd name="connsiteY10" fmla="*/ 718035 h 745094"/>
              <a:gd name="connsiteX11" fmla="*/ 269960 w 521782"/>
              <a:gd name="connsiteY11" fmla="*/ 743202 h 745094"/>
              <a:gd name="connsiteX12" fmla="*/ 102180 w 521782"/>
              <a:gd name="connsiteY12" fmla="*/ 734813 h 745094"/>
              <a:gd name="connsiteX13" fmla="*/ 43457 w 521782"/>
              <a:gd name="connsiteY13" fmla="*/ 667701 h 745094"/>
              <a:gd name="connsiteX14" fmla="*/ 1512 w 521782"/>
              <a:gd name="connsiteY14" fmla="*/ 508310 h 745094"/>
              <a:gd name="connsiteX15" fmla="*/ 18290 w 521782"/>
              <a:gd name="connsiteY15" fmla="*/ 374086 h 745094"/>
              <a:gd name="connsiteX16" fmla="*/ 51846 w 521782"/>
              <a:gd name="connsiteY16" fmla="*/ 281807 h 745094"/>
              <a:gd name="connsiteX17" fmla="*/ 127347 w 521782"/>
              <a:gd name="connsiteY17" fmla="*/ 256640 h 745094"/>
              <a:gd name="connsiteX18" fmla="*/ 43457 w 521782"/>
              <a:gd name="connsiteY18" fmla="*/ 223084 h 745094"/>
              <a:gd name="connsiteX19" fmla="*/ 1512 w 521782"/>
              <a:gd name="connsiteY19" fmla="*/ 155972 h 745094"/>
              <a:gd name="connsiteX20" fmla="*/ 18290 w 521782"/>
              <a:gd name="connsiteY20" fmla="*/ 55304 h 745094"/>
              <a:gd name="connsiteX21" fmla="*/ 102180 w 521782"/>
              <a:gd name="connsiteY21" fmla="*/ 4971 h 745094"/>
              <a:gd name="connsiteX22" fmla="*/ 228015 w 521782"/>
              <a:gd name="connsiteY22" fmla="*/ 4971 h 745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21782" h="745094">
                <a:moveTo>
                  <a:pt x="228015" y="4971"/>
                </a:moveTo>
                <a:cubicBezTo>
                  <a:pt x="271358" y="4971"/>
                  <a:pt x="328683" y="-6214"/>
                  <a:pt x="362239" y="4971"/>
                </a:cubicBezTo>
                <a:cubicBezTo>
                  <a:pt x="395795" y="16156"/>
                  <a:pt x="422360" y="46915"/>
                  <a:pt x="429351" y="72082"/>
                </a:cubicBezTo>
                <a:cubicBezTo>
                  <a:pt x="436342" y="97249"/>
                  <a:pt x="420962" y="135000"/>
                  <a:pt x="404184" y="155972"/>
                </a:cubicBezTo>
                <a:cubicBezTo>
                  <a:pt x="387406" y="176944"/>
                  <a:pt x="338470" y="183935"/>
                  <a:pt x="328683" y="197917"/>
                </a:cubicBezTo>
                <a:cubicBezTo>
                  <a:pt x="318896" y="211899"/>
                  <a:pt x="323090" y="225880"/>
                  <a:pt x="345461" y="239862"/>
                </a:cubicBezTo>
                <a:cubicBezTo>
                  <a:pt x="367832" y="253844"/>
                  <a:pt x="437740" y="262233"/>
                  <a:pt x="462907" y="281807"/>
                </a:cubicBezTo>
                <a:cubicBezTo>
                  <a:pt x="488074" y="301381"/>
                  <a:pt x="486676" y="313965"/>
                  <a:pt x="496463" y="357308"/>
                </a:cubicBezTo>
                <a:cubicBezTo>
                  <a:pt x="506250" y="400651"/>
                  <a:pt x="520232" y="492930"/>
                  <a:pt x="521630" y="541866"/>
                </a:cubicBezTo>
                <a:cubicBezTo>
                  <a:pt x="523028" y="590802"/>
                  <a:pt x="514639" y="621562"/>
                  <a:pt x="504852" y="650923"/>
                </a:cubicBezTo>
                <a:cubicBezTo>
                  <a:pt x="495065" y="680284"/>
                  <a:pt x="502056" y="702655"/>
                  <a:pt x="462907" y="718035"/>
                </a:cubicBezTo>
                <a:cubicBezTo>
                  <a:pt x="423758" y="733415"/>
                  <a:pt x="330081" y="740406"/>
                  <a:pt x="269960" y="743202"/>
                </a:cubicBezTo>
                <a:cubicBezTo>
                  <a:pt x="209839" y="745998"/>
                  <a:pt x="139930" y="747396"/>
                  <a:pt x="102180" y="734813"/>
                </a:cubicBezTo>
                <a:cubicBezTo>
                  <a:pt x="64430" y="722230"/>
                  <a:pt x="60235" y="705452"/>
                  <a:pt x="43457" y="667701"/>
                </a:cubicBezTo>
                <a:cubicBezTo>
                  <a:pt x="26679" y="629950"/>
                  <a:pt x="5706" y="557246"/>
                  <a:pt x="1512" y="508310"/>
                </a:cubicBezTo>
                <a:cubicBezTo>
                  <a:pt x="-2683" y="459374"/>
                  <a:pt x="9901" y="411837"/>
                  <a:pt x="18290" y="374086"/>
                </a:cubicBezTo>
                <a:cubicBezTo>
                  <a:pt x="26679" y="336336"/>
                  <a:pt x="33670" y="301381"/>
                  <a:pt x="51846" y="281807"/>
                </a:cubicBezTo>
                <a:cubicBezTo>
                  <a:pt x="70022" y="262233"/>
                  <a:pt x="128745" y="266427"/>
                  <a:pt x="127347" y="256640"/>
                </a:cubicBezTo>
                <a:cubicBezTo>
                  <a:pt x="125949" y="246853"/>
                  <a:pt x="64429" y="239862"/>
                  <a:pt x="43457" y="223084"/>
                </a:cubicBezTo>
                <a:cubicBezTo>
                  <a:pt x="22485" y="206306"/>
                  <a:pt x="5706" y="183935"/>
                  <a:pt x="1512" y="155972"/>
                </a:cubicBezTo>
                <a:cubicBezTo>
                  <a:pt x="-2682" y="128009"/>
                  <a:pt x="1512" y="80471"/>
                  <a:pt x="18290" y="55304"/>
                </a:cubicBezTo>
                <a:cubicBezTo>
                  <a:pt x="35068" y="30137"/>
                  <a:pt x="74217" y="13360"/>
                  <a:pt x="102180" y="4971"/>
                </a:cubicBezTo>
                <a:cubicBezTo>
                  <a:pt x="130143" y="-3418"/>
                  <a:pt x="184672" y="4971"/>
                  <a:pt x="228015" y="49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383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знак завершения 5">
            <a:extLst>
              <a:ext uri="{FF2B5EF4-FFF2-40B4-BE49-F238E27FC236}">
                <a16:creationId xmlns:a16="http://schemas.microsoft.com/office/drawing/2014/main" id="{88CC65F3-59D2-4935-9017-DAE3AA5F5437}"/>
              </a:ext>
            </a:extLst>
          </p:cNvPr>
          <p:cNvSpPr/>
          <p:nvPr/>
        </p:nvSpPr>
        <p:spPr>
          <a:xfrm>
            <a:off x="3678572" y="5752749"/>
            <a:ext cx="3733101" cy="591425"/>
          </a:xfrm>
          <a:prstGeom prst="flowChartTerminator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Равнобедренный треугольник 2">
            <a:extLst>
              <a:ext uri="{FF2B5EF4-FFF2-40B4-BE49-F238E27FC236}">
                <a16:creationId xmlns:a16="http://schemas.microsoft.com/office/drawing/2014/main" id="{C93D5CDB-FE1E-4F87-83CE-44F43185A7FB}"/>
              </a:ext>
            </a:extLst>
          </p:cNvPr>
          <p:cNvSpPr/>
          <p:nvPr/>
        </p:nvSpPr>
        <p:spPr>
          <a:xfrm>
            <a:off x="5163424" y="771786"/>
            <a:ext cx="763398" cy="5276676"/>
          </a:xfrm>
          <a:prstGeom prst="triangle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омб 6">
            <a:extLst>
              <a:ext uri="{FF2B5EF4-FFF2-40B4-BE49-F238E27FC236}">
                <a16:creationId xmlns:a16="http://schemas.microsoft.com/office/drawing/2014/main" id="{49EDA74E-3A5A-438B-903D-61089722AFC6}"/>
              </a:ext>
            </a:extLst>
          </p:cNvPr>
          <p:cNvSpPr/>
          <p:nvPr/>
        </p:nvSpPr>
        <p:spPr>
          <a:xfrm rot="861066">
            <a:off x="2260832" y="860919"/>
            <a:ext cx="6568579" cy="226504"/>
          </a:xfrm>
          <a:prstGeom prst="diamond">
            <a:avLst/>
          </a:prstGeom>
          <a:solidFill>
            <a:schemeClr val="accent4">
              <a:lumMod val="5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6D401D89-6155-4B02-9D20-AB83240D387B}"/>
              </a:ext>
            </a:extLst>
          </p:cNvPr>
          <p:cNvSpPr/>
          <p:nvPr/>
        </p:nvSpPr>
        <p:spPr>
          <a:xfrm>
            <a:off x="5268286" y="713063"/>
            <a:ext cx="553674" cy="553673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5DC5F323-1DB4-412D-AC88-0D96DC7F7512}"/>
              </a:ext>
            </a:extLst>
          </p:cNvPr>
          <p:cNvSpPr/>
          <p:nvPr/>
        </p:nvSpPr>
        <p:spPr>
          <a:xfrm>
            <a:off x="8671085" y="1678283"/>
            <a:ext cx="252000" cy="252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09A7FC3C-FC55-404F-9C2B-4B6397A16F03}"/>
              </a:ext>
            </a:extLst>
          </p:cNvPr>
          <p:cNvSpPr/>
          <p:nvPr/>
        </p:nvSpPr>
        <p:spPr>
          <a:xfrm>
            <a:off x="2178653" y="40945"/>
            <a:ext cx="252000" cy="2520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ручное управление 9">
            <a:extLst>
              <a:ext uri="{FF2B5EF4-FFF2-40B4-BE49-F238E27FC236}">
                <a16:creationId xmlns:a16="http://schemas.microsoft.com/office/drawing/2014/main" id="{79040151-541B-4F09-938D-816C03289D03}"/>
              </a:ext>
            </a:extLst>
          </p:cNvPr>
          <p:cNvSpPr/>
          <p:nvPr/>
        </p:nvSpPr>
        <p:spPr>
          <a:xfrm>
            <a:off x="1478556" y="2343945"/>
            <a:ext cx="2424421" cy="341851"/>
          </a:xfrm>
          <a:prstGeom prst="flowChartManualOperation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D0B023D0-9FE9-4886-98A5-19DF173F9371}"/>
              </a:ext>
            </a:extLst>
          </p:cNvPr>
          <p:cNvCxnSpPr>
            <a:cxnSpLocks/>
          </p:cNvCxnSpPr>
          <p:nvPr/>
        </p:nvCxnSpPr>
        <p:spPr>
          <a:xfrm flipH="1" flipV="1">
            <a:off x="2690767" y="243717"/>
            <a:ext cx="1023456" cy="2091313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212E5C78-2B45-4431-8281-DCA106D6215B}"/>
              </a:ext>
            </a:extLst>
          </p:cNvPr>
          <p:cNvCxnSpPr>
            <a:cxnSpLocks/>
          </p:cNvCxnSpPr>
          <p:nvPr/>
        </p:nvCxnSpPr>
        <p:spPr>
          <a:xfrm flipV="1">
            <a:off x="1667472" y="252632"/>
            <a:ext cx="1023456" cy="2091313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Блок-схема: ручное управление 16">
            <a:extLst>
              <a:ext uri="{FF2B5EF4-FFF2-40B4-BE49-F238E27FC236}">
                <a16:creationId xmlns:a16="http://schemas.microsoft.com/office/drawing/2014/main" id="{81B0625F-19C5-403C-9063-5F6393946FCF}"/>
              </a:ext>
            </a:extLst>
          </p:cNvPr>
          <p:cNvSpPr/>
          <p:nvPr/>
        </p:nvSpPr>
        <p:spPr>
          <a:xfrm>
            <a:off x="7073000" y="3778511"/>
            <a:ext cx="2424421" cy="341851"/>
          </a:xfrm>
          <a:prstGeom prst="flowChartManualOperation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1FAB751F-6160-4503-A099-FA605C9AD9DD}"/>
              </a:ext>
            </a:extLst>
          </p:cNvPr>
          <p:cNvCxnSpPr>
            <a:cxnSpLocks/>
          </p:cNvCxnSpPr>
          <p:nvPr/>
        </p:nvCxnSpPr>
        <p:spPr>
          <a:xfrm flipH="1" flipV="1">
            <a:off x="8285211" y="1678283"/>
            <a:ext cx="1023456" cy="2091313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464F78F1-B58C-401D-A794-831EDA609830}"/>
              </a:ext>
            </a:extLst>
          </p:cNvPr>
          <p:cNvCxnSpPr>
            <a:cxnSpLocks/>
          </p:cNvCxnSpPr>
          <p:nvPr/>
        </p:nvCxnSpPr>
        <p:spPr>
          <a:xfrm flipV="1">
            <a:off x="7261916" y="1687198"/>
            <a:ext cx="1023456" cy="2091313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олилиния: фигура 1">
            <a:extLst>
              <a:ext uri="{FF2B5EF4-FFF2-40B4-BE49-F238E27FC236}">
                <a16:creationId xmlns:a16="http://schemas.microsoft.com/office/drawing/2014/main" id="{CA89EAC8-0FF3-44F2-883F-E5A8A43771A1}"/>
              </a:ext>
            </a:extLst>
          </p:cNvPr>
          <p:cNvSpPr/>
          <p:nvPr/>
        </p:nvSpPr>
        <p:spPr>
          <a:xfrm rot="244247">
            <a:off x="2388222" y="1580024"/>
            <a:ext cx="521782" cy="745094"/>
          </a:xfrm>
          <a:custGeom>
            <a:avLst/>
            <a:gdLst>
              <a:gd name="connsiteX0" fmla="*/ 228015 w 521782"/>
              <a:gd name="connsiteY0" fmla="*/ 4971 h 745094"/>
              <a:gd name="connsiteX1" fmla="*/ 362239 w 521782"/>
              <a:gd name="connsiteY1" fmla="*/ 4971 h 745094"/>
              <a:gd name="connsiteX2" fmla="*/ 429351 w 521782"/>
              <a:gd name="connsiteY2" fmla="*/ 72082 h 745094"/>
              <a:gd name="connsiteX3" fmla="*/ 404184 w 521782"/>
              <a:gd name="connsiteY3" fmla="*/ 155972 h 745094"/>
              <a:gd name="connsiteX4" fmla="*/ 328683 w 521782"/>
              <a:gd name="connsiteY4" fmla="*/ 197917 h 745094"/>
              <a:gd name="connsiteX5" fmla="*/ 345461 w 521782"/>
              <a:gd name="connsiteY5" fmla="*/ 239862 h 745094"/>
              <a:gd name="connsiteX6" fmla="*/ 462907 w 521782"/>
              <a:gd name="connsiteY6" fmla="*/ 281807 h 745094"/>
              <a:gd name="connsiteX7" fmla="*/ 496463 w 521782"/>
              <a:gd name="connsiteY7" fmla="*/ 357308 h 745094"/>
              <a:gd name="connsiteX8" fmla="*/ 521630 w 521782"/>
              <a:gd name="connsiteY8" fmla="*/ 541866 h 745094"/>
              <a:gd name="connsiteX9" fmla="*/ 504852 w 521782"/>
              <a:gd name="connsiteY9" fmla="*/ 650923 h 745094"/>
              <a:gd name="connsiteX10" fmla="*/ 462907 w 521782"/>
              <a:gd name="connsiteY10" fmla="*/ 718035 h 745094"/>
              <a:gd name="connsiteX11" fmla="*/ 269960 w 521782"/>
              <a:gd name="connsiteY11" fmla="*/ 743202 h 745094"/>
              <a:gd name="connsiteX12" fmla="*/ 102180 w 521782"/>
              <a:gd name="connsiteY12" fmla="*/ 734813 h 745094"/>
              <a:gd name="connsiteX13" fmla="*/ 43457 w 521782"/>
              <a:gd name="connsiteY13" fmla="*/ 667701 h 745094"/>
              <a:gd name="connsiteX14" fmla="*/ 1512 w 521782"/>
              <a:gd name="connsiteY14" fmla="*/ 508310 h 745094"/>
              <a:gd name="connsiteX15" fmla="*/ 18290 w 521782"/>
              <a:gd name="connsiteY15" fmla="*/ 374086 h 745094"/>
              <a:gd name="connsiteX16" fmla="*/ 51846 w 521782"/>
              <a:gd name="connsiteY16" fmla="*/ 281807 h 745094"/>
              <a:gd name="connsiteX17" fmla="*/ 127347 w 521782"/>
              <a:gd name="connsiteY17" fmla="*/ 256640 h 745094"/>
              <a:gd name="connsiteX18" fmla="*/ 43457 w 521782"/>
              <a:gd name="connsiteY18" fmla="*/ 223084 h 745094"/>
              <a:gd name="connsiteX19" fmla="*/ 1512 w 521782"/>
              <a:gd name="connsiteY19" fmla="*/ 155972 h 745094"/>
              <a:gd name="connsiteX20" fmla="*/ 18290 w 521782"/>
              <a:gd name="connsiteY20" fmla="*/ 55304 h 745094"/>
              <a:gd name="connsiteX21" fmla="*/ 102180 w 521782"/>
              <a:gd name="connsiteY21" fmla="*/ 4971 h 745094"/>
              <a:gd name="connsiteX22" fmla="*/ 228015 w 521782"/>
              <a:gd name="connsiteY22" fmla="*/ 4971 h 745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21782" h="745094">
                <a:moveTo>
                  <a:pt x="228015" y="4971"/>
                </a:moveTo>
                <a:cubicBezTo>
                  <a:pt x="271358" y="4971"/>
                  <a:pt x="328683" y="-6214"/>
                  <a:pt x="362239" y="4971"/>
                </a:cubicBezTo>
                <a:cubicBezTo>
                  <a:pt x="395795" y="16156"/>
                  <a:pt x="422360" y="46915"/>
                  <a:pt x="429351" y="72082"/>
                </a:cubicBezTo>
                <a:cubicBezTo>
                  <a:pt x="436342" y="97249"/>
                  <a:pt x="420962" y="135000"/>
                  <a:pt x="404184" y="155972"/>
                </a:cubicBezTo>
                <a:cubicBezTo>
                  <a:pt x="387406" y="176944"/>
                  <a:pt x="338470" y="183935"/>
                  <a:pt x="328683" y="197917"/>
                </a:cubicBezTo>
                <a:cubicBezTo>
                  <a:pt x="318896" y="211899"/>
                  <a:pt x="323090" y="225880"/>
                  <a:pt x="345461" y="239862"/>
                </a:cubicBezTo>
                <a:cubicBezTo>
                  <a:pt x="367832" y="253844"/>
                  <a:pt x="437740" y="262233"/>
                  <a:pt x="462907" y="281807"/>
                </a:cubicBezTo>
                <a:cubicBezTo>
                  <a:pt x="488074" y="301381"/>
                  <a:pt x="486676" y="313965"/>
                  <a:pt x="496463" y="357308"/>
                </a:cubicBezTo>
                <a:cubicBezTo>
                  <a:pt x="506250" y="400651"/>
                  <a:pt x="520232" y="492930"/>
                  <a:pt x="521630" y="541866"/>
                </a:cubicBezTo>
                <a:cubicBezTo>
                  <a:pt x="523028" y="590802"/>
                  <a:pt x="514639" y="621562"/>
                  <a:pt x="504852" y="650923"/>
                </a:cubicBezTo>
                <a:cubicBezTo>
                  <a:pt x="495065" y="680284"/>
                  <a:pt x="502056" y="702655"/>
                  <a:pt x="462907" y="718035"/>
                </a:cubicBezTo>
                <a:cubicBezTo>
                  <a:pt x="423758" y="733415"/>
                  <a:pt x="330081" y="740406"/>
                  <a:pt x="269960" y="743202"/>
                </a:cubicBezTo>
                <a:cubicBezTo>
                  <a:pt x="209839" y="745998"/>
                  <a:pt x="139930" y="747396"/>
                  <a:pt x="102180" y="734813"/>
                </a:cubicBezTo>
                <a:cubicBezTo>
                  <a:pt x="64430" y="722230"/>
                  <a:pt x="60235" y="705452"/>
                  <a:pt x="43457" y="667701"/>
                </a:cubicBezTo>
                <a:cubicBezTo>
                  <a:pt x="26679" y="629950"/>
                  <a:pt x="5706" y="557246"/>
                  <a:pt x="1512" y="508310"/>
                </a:cubicBezTo>
                <a:cubicBezTo>
                  <a:pt x="-2683" y="459374"/>
                  <a:pt x="9901" y="411837"/>
                  <a:pt x="18290" y="374086"/>
                </a:cubicBezTo>
                <a:cubicBezTo>
                  <a:pt x="26679" y="336336"/>
                  <a:pt x="33670" y="301381"/>
                  <a:pt x="51846" y="281807"/>
                </a:cubicBezTo>
                <a:cubicBezTo>
                  <a:pt x="70022" y="262233"/>
                  <a:pt x="128745" y="266427"/>
                  <a:pt x="127347" y="256640"/>
                </a:cubicBezTo>
                <a:cubicBezTo>
                  <a:pt x="125949" y="246853"/>
                  <a:pt x="64429" y="239862"/>
                  <a:pt x="43457" y="223084"/>
                </a:cubicBezTo>
                <a:cubicBezTo>
                  <a:pt x="22485" y="206306"/>
                  <a:pt x="5706" y="183935"/>
                  <a:pt x="1512" y="155972"/>
                </a:cubicBezTo>
                <a:cubicBezTo>
                  <a:pt x="-2682" y="128009"/>
                  <a:pt x="1512" y="80471"/>
                  <a:pt x="18290" y="55304"/>
                </a:cubicBezTo>
                <a:cubicBezTo>
                  <a:pt x="35068" y="30137"/>
                  <a:pt x="74217" y="13360"/>
                  <a:pt x="102180" y="4971"/>
                </a:cubicBezTo>
                <a:cubicBezTo>
                  <a:pt x="130143" y="-3418"/>
                  <a:pt x="184672" y="4971"/>
                  <a:pt x="228015" y="49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: фигура 14">
            <a:extLst>
              <a:ext uri="{FF2B5EF4-FFF2-40B4-BE49-F238E27FC236}">
                <a16:creationId xmlns:a16="http://schemas.microsoft.com/office/drawing/2014/main" id="{0F916B35-0524-4078-8D24-BB7BC1F51F33}"/>
              </a:ext>
            </a:extLst>
          </p:cNvPr>
          <p:cNvSpPr/>
          <p:nvPr/>
        </p:nvSpPr>
        <p:spPr>
          <a:xfrm rot="244247">
            <a:off x="7898754" y="2542905"/>
            <a:ext cx="833629" cy="1233068"/>
          </a:xfrm>
          <a:custGeom>
            <a:avLst/>
            <a:gdLst>
              <a:gd name="connsiteX0" fmla="*/ 228015 w 521782"/>
              <a:gd name="connsiteY0" fmla="*/ 4971 h 745094"/>
              <a:gd name="connsiteX1" fmla="*/ 362239 w 521782"/>
              <a:gd name="connsiteY1" fmla="*/ 4971 h 745094"/>
              <a:gd name="connsiteX2" fmla="*/ 429351 w 521782"/>
              <a:gd name="connsiteY2" fmla="*/ 72082 h 745094"/>
              <a:gd name="connsiteX3" fmla="*/ 404184 w 521782"/>
              <a:gd name="connsiteY3" fmla="*/ 155972 h 745094"/>
              <a:gd name="connsiteX4" fmla="*/ 328683 w 521782"/>
              <a:gd name="connsiteY4" fmla="*/ 197917 h 745094"/>
              <a:gd name="connsiteX5" fmla="*/ 345461 w 521782"/>
              <a:gd name="connsiteY5" fmla="*/ 239862 h 745094"/>
              <a:gd name="connsiteX6" fmla="*/ 462907 w 521782"/>
              <a:gd name="connsiteY6" fmla="*/ 281807 h 745094"/>
              <a:gd name="connsiteX7" fmla="*/ 496463 w 521782"/>
              <a:gd name="connsiteY7" fmla="*/ 357308 h 745094"/>
              <a:gd name="connsiteX8" fmla="*/ 521630 w 521782"/>
              <a:gd name="connsiteY8" fmla="*/ 541866 h 745094"/>
              <a:gd name="connsiteX9" fmla="*/ 504852 w 521782"/>
              <a:gd name="connsiteY9" fmla="*/ 650923 h 745094"/>
              <a:gd name="connsiteX10" fmla="*/ 462907 w 521782"/>
              <a:gd name="connsiteY10" fmla="*/ 718035 h 745094"/>
              <a:gd name="connsiteX11" fmla="*/ 269960 w 521782"/>
              <a:gd name="connsiteY11" fmla="*/ 743202 h 745094"/>
              <a:gd name="connsiteX12" fmla="*/ 102180 w 521782"/>
              <a:gd name="connsiteY12" fmla="*/ 734813 h 745094"/>
              <a:gd name="connsiteX13" fmla="*/ 43457 w 521782"/>
              <a:gd name="connsiteY13" fmla="*/ 667701 h 745094"/>
              <a:gd name="connsiteX14" fmla="*/ 1512 w 521782"/>
              <a:gd name="connsiteY14" fmla="*/ 508310 h 745094"/>
              <a:gd name="connsiteX15" fmla="*/ 18290 w 521782"/>
              <a:gd name="connsiteY15" fmla="*/ 374086 h 745094"/>
              <a:gd name="connsiteX16" fmla="*/ 51846 w 521782"/>
              <a:gd name="connsiteY16" fmla="*/ 281807 h 745094"/>
              <a:gd name="connsiteX17" fmla="*/ 127347 w 521782"/>
              <a:gd name="connsiteY17" fmla="*/ 256640 h 745094"/>
              <a:gd name="connsiteX18" fmla="*/ 43457 w 521782"/>
              <a:gd name="connsiteY18" fmla="*/ 223084 h 745094"/>
              <a:gd name="connsiteX19" fmla="*/ 1512 w 521782"/>
              <a:gd name="connsiteY19" fmla="*/ 155972 h 745094"/>
              <a:gd name="connsiteX20" fmla="*/ 18290 w 521782"/>
              <a:gd name="connsiteY20" fmla="*/ 55304 h 745094"/>
              <a:gd name="connsiteX21" fmla="*/ 102180 w 521782"/>
              <a:gd name="connsiteY21" fmla="*/ 4971 h 745094"/>
              <a:gd name="connsiteX22" fmla="*/ 228015 w 521782"/>
              <a:gd name="connsiteY22" fmla="*/ 4971 h 745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21782" h="745094">
                <a:moveTo>
                  <a:pt x="228015" y="4971"/>
                </a:moveTo>
                <a:cubicBezTo>
                  <a:pt x="271358" y="4971"/>
                  <a:pt x="328683" y="-6214"/>
                  <a:pt x="362239" y="4971"/>
                </a:cubicBezTo>
                <a:cubicBezTo>
                  <a:pt x="395795" y="16156"/>
                  <a:pt x="422360" y="46915"/>
                  <a:pt x="429351" y="72082"/>
                </a:cubicBezTo>
                <a:cubicBezTo>
                  <a:pt x="436342" y="97249"/>
                  <a:pt x="420962" y="135000"/>
                  <a:pt x="404184" y="155972"/>
                </a:cubicBezTo>
                <a:cubicBezTo>
                  <a:pt x="387406" y="176944"/>
                  <a:pt x="338470" y="183935"/>
                  <a:pt x="328683" y="197917"/>
                </a:cubicBezTo>
                <a:cubicBezTo>
                  <a:pt x="318896" y="211899"/>
                  <a:pt x="323090" y="225880"/>
                  <a:pt x="345461" y="239862"/>
                </a:cubicBezTo>
                <a:cubicBezTo>
                  <a:pt x="367832" y="253844"/>
                  <a:pt x="437740" y="262233"/>
                  <a:pt x="462907" y="281807"/>
                </a:cubicBezTo>
                <a:cubicBezTo>
                  <a:pt x="488074" y="301381"/>
                  <a:pt x="486676" y="313965"/>
                  <a:pt x="496463" y="357308"/>
                </a:cubicBezTo>
                <a:cubicBezTo>
                  <a:pt x="506250" y="400651"/>
                  <a:pt x="520232" y="492930"/>
                  <a:pt x="521630" y="541866"/>
                </a:cubicBezTo>
                <a:cubicBezTo>
                  <a:pt x="523028" y="590802"/>
                  <a:pt x="514639" y="621562"/>
                  <a:pt x="504852" y="650923"/>
                </a:cubicBezTo>
                <a:cubicBezTo>
                  <a:pt x="495065" y="680284"/>
                  <a:pt x="502056" y="702655"/>
                  <a:pt x="462907" y="718035"/>
                </a:cubicBezTo>
                <a:cubicBezTo>
                  <a:pt x="423758" y="733415"/>
                  <a:pt x="330081" y="740406"/>
                  <a:pt x="269960" y="743202"/>
                </a:cubicBezTo>
                <a:cubicBezTo>
                  <a:pt x="209839" y="745998"/>
                  <a:pt x="139930" y="747396"/>
                  <a:pt x="102180" y="734813"/>
                </a:cubicBezTo>
                <a:cubicBezTo>
                  <a:pt x="64430" y="722230"/>
                  <a:pt x="60235" y="705452"/>
                  <a:pt x="43457" y="667701"/>
                </a:cubicBezTo>
                <a:cubicBezTo>
                  <a:pt x="26679" y="629950"/>
                  <a:pt x="5706" y="557246"/>
                  <a:pt x="1512" y="508310"/>
                </a:cubicBezTo>
                <a:cubicBezTo>
                  <a:pt x="-2683" y="459374"/>
                  <a:pt x="9901" y="411837"/>
                  <a:pt x="18290" y="374086"/>
                </a:cubicBezTo>
                <a:cubicBezTo>
                  <a:pt x="26679" y="336336"/>
                  <a:pt x="33670" y="301381"/>
                  <a:pt x="51846" y="281807"/>
                </a:cubicBezTo>
                <a:cubicBezTo>
                  <a:pt x="70022" y="262233"/>
                  <a:pt x="128745" y="266427"/>
                  <a:pt x="127347" y="256640"/>
                </a:cubicBezTo>
                <a:cubicBezTo>
                  <a:pt x="125949" y="246853"/>
                  <a:pt x="64429" y="239862"/>
                  <a:pt x="43457" y="223084"/>
                </a:cubicBezTo>
                <a:cubicBezTo>
                  <a:pt x="22485" y="206306"/>
                  <a:pt x="5706" y="183935"/>
                  <a:pt x="1512" y="155972"/>
                </a:cubicBezTo>
                <a:cubicBezTo>
                  <a:pt x="-2682" y="128009"/>
                  <a:pt x="1512" y="80471"/>
                  <a:pt x="18290" y="55304"/>
                </a:cubicBezTo>
                <a:cubicBezTo>
                  <a:pt x="35068" y="30137"/>
                  <a:pt x="74217" y="13360"/>
                  <a:pt x="102180" y="4971"/>
                </a:cubicBezTo>
                <a:cubicBezTo>
                  <a:pt x="130143" y="-3418"/>
                  <a:pt x="184672" y="4971"/>
                  <a:pt x="228015" y="497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3026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Широкоэкранный</PresentationFormat>
  <Paragraphs>0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 Григорьев</dc:creator>
  <cp:lastModifiedBy>Андрей Григорьев</cp:lastModifiedBy>
  <cp:revision>3</cp:revision>
  <dcterms:created xsi:type="dcterms:W3CDTF">2022-04-01T19:07:52Z</dcterms:created>
  <dcterms:modified xsi:type="dcterms:W3CDTF">2022-04-01T19:28:12Z</dcterms:modified>
</cp:coreProperties>
</file>