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1" r:id="rId5"/>
    <p:sldId id="263" r:id="rId6"/>
    <p:sldId id="262" r:id="rId7"/>
    <p:sldId id="264" r:id="rId8"/>
    <p:sldId id="265" r:id="rId9"/>
    <p:sldId id="266" r:id="rId10"/>
    <p:sldId id="267" r:id="rId11"/>
    <p:sldId id="270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ACD8BC-0F4A-4A31-AD33-0D7C4AF4E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FBCCB6B-3B55-48D7-A047-8140FCD4A1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016D5C-E69F-44CD-B385-1A26061B4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D35682-948F-4E63-833D-973B9D433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1010C89-99C1-4864-BEF4-46EB02F8A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3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467E11-5F03-4999-9C3E-AEE75D2793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A8C794-4C43-4205-A348-66E232757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FCF742-4188-45C7-A8F0-A5FDE2352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ABEC04-5DF7-44A4-9771-ECCAA6274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43D0DC-247A-46AE-95E0-6F2C672CD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95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541B78A-4EE7-40C9-9928-F159D03542B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738BBF-A80E-444D-84E3-8406A83469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3282AF-65D1-4D96-9C98-C4A035133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AA8298-F1C3-4254-8257-49CC8F3C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5D1B8E-C93E-47DD-BC7B-EBC46ABFF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21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871650-94EE-4489-B4B8-938F9C0D7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FEA062-AEED-4E7C-BCFB-F3310F386A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2590DC4-021B-470C-A162-731739BF8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D349E73-9DDF-4BF4-BC98-FED34FDFB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004707-01BF-41F7-9F71-E54AD3E24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41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C9F829-D7FF-4723-9BCC-8FDC11E8C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E7030C-C099-43A0-84CE-A5FFE8F87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99B09F8-635E-40D0-B1CD-1C0792753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F3B70C-48E3-4401-A0D3-9237996D9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E585F9F-1378-4C96-8D6A-854710A26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771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24D8F3-17E9-4780-A54A-BA4817320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C1215F-094E-4F21-BDC7-C541D48EDF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A71862-EFB6-4AFD-BEED-853EE4292D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8660B0-DB1A-4818-8CFF-337211B8A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E0CD66-1CC8-45CF-9145-094964701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496A0B-74DA-4C58-A554-6E558C474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52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3BCC4-99C0-445F-BDE6-2DFEEF7F9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41D81B1-99FE-43DF-97CB-2DFE62202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67EF95E-5286-4A39-8D24-6A19EEA56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A5300C1-A9BC-4B3E-BC46-1F244D4A69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15ADC95-AE28-4FA1-B358-D04915983D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26F4E8F-E7DF-4086-8141-F4C4AD5AF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4C4C07-2B70-47A7-94DB-CB0DB3E6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4FA6CD8-F309-4D70-B35A-AC2EBA831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505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89244-0704-4FA6-9F9C-4DAADF2F3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1B314B9-81A6-4F77-9A26-7A8C78B65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13863AC-5DC1-4448-B81A-DCBC58230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009095A-C4DC-4265-BA7F-E73FA41F4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69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7EE21EE-95D8-4518-B956-12A074DA2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DD2D69E-03E4-4DC4-BF82-3571B00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308A542-E2D1-47BB-821F-36BA9B1F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985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EB0CE6-1DC7-4808-9BBD-CBAE8A64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25B01-6DE3-499F-AC8C-18F92DF20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07B954-C21D-4F83-83BD-80385999E3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113661-220B-4A2E-8C86-378F0593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D406DF3-5381-45FF-820D-67DF4C8A8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E92E5D-7EAC-409E-904C-FF36B13F0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378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7324F-F5A6-4DA2-8C29-0C96983EA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8D3C5F0-2275-40DE-BBF4-7BDCB25AE5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54FE524-18A0-48EC-8AFD-CF75FF2A1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28BA371-E421-4721-92A8-52C01FD4F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1C95536-38E7-4A25-B358-10FAD6CB3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C168903-A4D9-41FA-80D6-B67B3C31F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173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A90D4-1C90-4B62-9523-DF4BB406BB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9FE0853-7FC2-4C2F-A3FB-608DC5A73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C98BF9-10FB-4928-A543-FA00A76FCC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E3D4C-0FAD-4DBC-9D85-87D4FA262929}" type="datetimeFigureOut">
              <a:rPr lang="ru-RU" smtClean="0"/>
              <a:t>01.04.2022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474D79-5219-4E09-A880-E94E137BE6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20527FF-5293-4423-A1FF-1B35ADC6DF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38CD9-8720-4632-8C3F-B5C00684DA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876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: вверх 41">
            <a:extLst>
              <a:ext uri="{FF2B5EF4-FFF2-40B4-BE49-F238E27FC236}">
                <a16:creationId xmlns:a16="http://schemas.microsoft.com/office/drawing/2014/main" id="{63CB0BC9-8AAC-46E7-AF38-054749F688D1}"/>
              </a:ext>
            </a:extLst>
          </p:cNvPr>
          <p:cNvSpPr/>
          <p:nvPr/>
        </p:nvSpPr>
        <p:spPr>
          <a:xfrm>
            <a:off x="5712903" y="1816216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Стрелка: вверх 42">
            <a:extLst>
              <a:ext uri="{FF2B5EF4-FFF2-40B4-BE49-F238E27FC236}">
                <a16:creationId xmlns:a16="http://schemas.microsoft.com/office/drawing/2014/main" id="{EAA7C6B3-3A91-4EA5-99DE-EBD053C3DB37}"/>
              </a:ext>
            </a:extLst>
          </p:cNvPr>
          <p:cNvSpPr/>
          <p:nvPr/>
        </p:nvSpPr>
        <p:spPr>
          <a:xfrm>
            <a:off x="5712903" y="2292632"/>
            <a:ext cx="478761" cy="1174352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5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верх 22">
            <a:extLst>
              <a:ext uri="{FF2B5EF4-FFF2-40B4-BE49-F238E27FC236}">
                <a16:creationId xmlns:a16="http://schemas.microsoft.com/office/drawing/2014/main" id="{A2C33D48-FB8C-4568-809F-7DE9DAA88060}"/>
              </a:ext>
            </a:extLst>
          </p:cNvPr>
          <p:cNvSpPr/>
          <p:nvPr/>
        </p:nvSpPr>
        <p:spPr>
          <a:xfrm rot="5400000" flipH="1" flipV="1">
            <a:off x="4862388" y="2666645"/>
            <a:ext cx="478761" cy="1690382"/>
          </a:xfrm>
          <a:prstGeom prst="upArrow">
            <a:avLst>
              <a:gd name="adj1" fmla="val 50001"/>
              <a:gd name="adj2" fmla="val 50000"/>
            </a:avLst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верх 24">
            <a:extLst>
              <a:ext uri="{FF2B5EF4-FFF2-40B4-BE49-F238E27FC236}">
                <a16:creationId xmlns:a16="http://schemas.microsoft.com/office/drawing/2014/main" id="{EF4E718D-FF92-477C-8A30-1BC9998B05F6}"/>
              </a:ext>
            </a:extLst>
          </p:cNvPr>
          <p:cNvSpPr/>
          <p:nvPr/>
        </p:nvSpPr>
        <p:spPr>
          <a:xfrm rot="1354640">
            <a:off x="5962303" y="2343292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6522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: вверх 24">
            <a:extLst>
              <a:ext uri="{FF2B5EF4-FFF2-40B4-BE49-F238E27FC236}">
                <a16:creationId xmlns:a16="http://schemas.microsoft.com/office/drawing/2014/main" id="{EF4E718D-FF92-477C-8A30-1BC9998B05F6}"/>
              </a:ext>
            </a:extLst>
          </p:cNvPr>
          <p:cNvSpPr/>
          <p:nvPr/>
        </p:nvSpPr>
        <p:spPr>
          <a:xfrm rot="1492887">
            <a:off x="5987470" y="2351681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: вверх 21">
            <a:extLst>
              <a:ext uri="{FF2B5EF4-FFF2-40B4-BE49-F238E27FC236}">
                <a16:creationId xmlns:a16="http://schemas.microsoft.com/office/drawing/2014/main" id="{2C1048EE-7BF1-4969-9ACA-79A72095A840}"/>
              </a:ext>
            </a:extLst>
          </p:cNvPr>
          <p:cNvSpPr/>
          <p:nvPr/>
        </p:nvSpPr>
        <p:spPr>
          <a:xfrm rot="18055042" flipH="1">
            <a:off x="4985979" y="2247847"/>
            <a:ext cx="478761" cy="169038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281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верх 23">
            <a:extLst>
              <a:ext uri="{FF2B5EF4-FFF2-40B4-BE49-F238E27FC236}">
                <a16:creationId xmlns:a16="http://schemas.microsoft.com/office/drawing/2014/main" id="{33F044A7-E68B-4144-BBC5-69EA63645B63}"/>
              </a:ext>
            </a:extLst>
          </p:cNvPr>
          <p:cNvSpPr/>
          <p:nvPr/>
        </p:nvSpPr>
        <p:spPr>
          <a:xfrm rot="19793940" flipH="1">
            <a:off x="5305061" y="1931937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: вверх 40">
            <a:extLst>
              <a:ext uri="{FF2B5EF4-FFF2-40B4-BE49-F238E27FC236}">
                <a16:creationId xmlns:a16="http://schemas.microsoft.com/office/drawing/2014/main" id="{7D0F6391-DCE9-4E0D-94EE-580568057FD2}"/>
              </a:ext>
            </a:extLst>
          </p:cNvPr>
          <p:cNvSpPr/>
          <p:nvPr/>
        </p:nvSpPr>
        <p:spPr>
          <a:xfrm rot="1605638">
            <a:off x="6004248" y="2360070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056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верх 23">
            <a:extLst>
              <a:ext uri="{FF2B5EF4-FFF2-40B4-BE49-F238E27FC236}">
                <a16:creationId xmlns:a16="http://schemas.microsoft.com/office/drawing/2014/main" id="{33F044A7-E68B-4144-BBC5-69EA63645B63}"/>
              </a:ext>
            </a:extLst>
          </p:cNvPr>
          <p:cNvSpPr/>
          <p:nvPr/>
        </p:nvSpPr>
        <p:spPr>
          <a:xfrm flipH="1">
            <a:off x="5717096" y="1807720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верх 24">
            <a:extLst>
              <a:ext uri="{FF2B5EF4-FFF2-40B4-BE49-F238E27FC236}">
                <a16:creationId xmlns:a16="http://schemas.microsoft.com/office/drawing/2014/main" id="{B7CAF5DF-A8D8-4980-965E-03D7244B82D5}"/>
              </a:ext>
            </a:extLst>
          </p:cNvPr>
          <p:cNvSpPr/>
          <p:nvPr/>
        </p:nvSpPr>
        <p:spPr>
          <a:xfrm rot="1878778">
            <a:off x="6037804" y="2385237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64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: вверх 41">
            <a:extLst>
              <a:ext uri="{FF2B5EF4-FFF2-40B4-BE49-F238E27FC236}">
                <a16:creationId xmlns:a16="http://schemas.microsoft.com/office/drawing/2014/main" id="{63CB0BC9-8AAC-46E7-AF38-054749F688D1}"/>
              </a:ext>
            </a:extLst>
          </p:cNvPr>
          <p:cNvSpPr/>
          <p:nvPr/>
        </p:nvSpPr>
        <p:spPr>
          <a:xfrm rot="1806060">
            <a:off x="6123893" y="1942284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: вверх 23">
            <a:extLst>
              <a:ext uri="{FF2B5EF4-FFF2-40B4-BE49-F238E27FC236}">
                <a16:creationId xmlns:a16="http://schemas.microsoft.com/office/drawing/2014/main" id="{AC104517-3AB2-4EA1-956D-C16456173719}"/>
              </a:ext>
            </a:extLst>
          </p:cNvPr>
          <p:cNvSpPr/>
          <p:nvPr/>
        </p:nvSpPr>
        <p:spPr>
          <a:xfrm rot="170656">
            <a:off x="5744189" y="2284569"/>
            <a:ext cx="478761" cy="1174352"/>
          </a:xfrm>
          <a:prstGeom prst="up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72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: вверх 41">
            <a:extLst>
              <a:ext uri="{FF2B5EF4-FFF2-40B4-BE49-F238E27FC236}">
                <a16:creationId xmlns:a16="http://schemas.microsoft.com/office/drawing/2014/main" id="{63CB0BC9-8AAC-46E7-AF38-054749F688D1}"/>
              </a:ext>
            </a:extLst>
          </p:cNvPr>
          <p:cNvSpPr/>
          <p:nvPr/>
        </p:nvSpPr>
        <p:spPr>
          <a:xfrm rot="3544958">
            <a:off x="6438718" y="2228657"/>
            <a:ext cx="478761" cy="169038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: вверх 23">
            <a:extLst>
              <a:ext uri="{FF2B5EF4-FFF2-40B4-BE49-F238E27FC236}">
                <a16:creationId xmlns:a16="http://schemas.microsoft.com/office/drawing/2014/main" id="{D9E3CE71-E3EC-4D89-9555-D64142620E22}"/>
              </a:ext>
            </a:extLst>
          </p:cNvPr>
          <p:cNvSpPr/>
          <p:nvPr/>
        </p:nvSpPr>
        <p:spPr>
          <a:xfrm rot="427899">
            <a:off x="5802912" y="2292958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474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: вверх 41">
            <a:extLst>
              <a:ext uri="{FF2B5EF4-FFF2-40B4-BE49-F238E27FC236}">
                <a16:creationId xmlns:a16="http://schemas.microsoft.com/office/drawing/2014/main" id="{63CB0BC9-8AAC-46E7-AF38-054749F688D1}"/>
              </a:ext>
            </a:extLst>
          </p:cNvPr>
          <p:cNvSpPr/>
          <p:nvPr/>
        </p:nvSpPr>
        <p:spPr>
          <a:xfrm rot="5400000">
            <a:off x="6554831" y="2657213"/>
            <a:ext cx="478761" cy="169038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трелка: вверх 23">
            <a:extLst>
              <a:ext uri="{FF2B5EF4-FFF2-40B4-BE49-F238E27FC236}">
                <a16:creationId xmlns:a16="http://schemas.microsoft.com/office/drawing/2014/main" id="{F0A7806A-2742-4727-A5C7-C1008DF544D9}"/>
              </a:ext>
            </a:extLst>
          </p:cNvPr>
          <p:cNvSpPr/>
          <p:nvPr/>
        </p:nvSpPr>
        <p:spPr>
          <a:xfrm rot="591224">
            <a:off x="5828079" y="2301347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214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верх 22">
            <a:extLst>
              <a:ext uri="{FF2B5EF4-FFF2-40B4-BE49-F238E27FC236}">
                <a16:creationId xmlns:a16="http://schemas.microsoft.com/office/drawing/2014/main" id="{34C5048F-6E24-41F6-89C0-52201990C9D5}"/>
              </a:ext>
            </a:extLst>
          </p:cNvPr>
          <p:cNvSpPr/>
          <p:nvPr/>
        </p:nvSpPr>
        <p:spPr>
          <a:xfrm rot="18005442" flipV="1">
            <a:off x="6426724" y="3067875"/>
            <a:ext cx="478761" cy="169038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верх 24">
            <a:extLst>
              <a:ext uri="{FF2B5EF4-FFF2-40B4-BE49-F238E27FC236}">
                <a16:creationId xmlns:a16="http://schemas.microsoft.com/office/drawing/2014/main" id="{FB5D5942-2522-458B-985B-A12AE365ECF0}"/>
              </a:ext>
            </a:extLst>
          </p:cNvPr>
          <p:cNvSpPr/>
          <p:nvPr/>
        </p:nvSpPr>
        <p:spPr>
          <a:xfrm rot="689101">
            <a:off x="5844857" y="2301347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91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верх 22">
            <a:extLst>
              <a:ext uri="{FF2B5EF4-FFF2-40B4-BE49-F238E27FC236}">
                <a16:creationId xmlns:a16="http://schemas.microsoft.com/office/drawing/2014/main" id="{9727D38E-783D-4614-8EA9-50AA257F97B5}"/>
              </a:ext>
            </a:extLst>
          </p:cNvPr>
          <p:cNvSpPr/>
          <p:nvPr/>
        </p:nvSpPr>
        <p:spPr>
          <a:xfrm rot="19793940" flipV="1">
            <a:off x="6132283" y="3384314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верх 24">
            <a:extLst>
              <a:ext uri="{FF2B5EF4-FFF2-40B4-BE49-F238E27FC236}">
                <a16:creationId xmlns:a16="http://schemas.microsoft.com/office/drawing/2014/main" id="{FB6439F2-92E0-4F6A-8F1A-CDFB6D1CA95B}"/>
              </a:ext>
            </a:extLst>
          </p:cNvPr>
          <p:cNvSpPr/>
          <p:nvPr/>
        </p:nvSpPr>
        <p:spPr>
          <a:xfrm rot="753975">
            <a:off x="5853246" y="2301347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47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верх 22">
            <a:extLst>
              <a:ext uri="{FF2B5EF4-FFF2-40B4-BE49-F238E27FC236}">
                <a16:creationId xmlns:a16="http://schemas.microsoft.com/office/drawing/2014/main" id="{9727D38E-783D-4614-8EA9-50AA257F97B5}"/>
              </a:ext>
            </a:extLst>
          </p:cNvPr>
          <p:cNvSpPr/>
          <p:nvPr/>
        </p:nvSpPr>
        <p:spPr>
          <a:xfrm flipV="1">
            <a:off x="5712902" y="3498102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Стрелка: вверх 24">
            <a:extLst>
              <a:ext uri="{FF2B5EF4-FFF2-40B4-BE49-F238E27FC236}">
                <a16:creationId xmlns:a16="http://schemas.microsoft.com/office/drawing/2014/main" id="{22316D30-8818-44FF-8616-ED2EFA104875}"/>
              </a:ext>
            </a:extLst>
          </p:cNvPr>
          <p:cNvSpPr/>
          <p:nvPr/>
        </p:nvSpPr>
        <p:spPr>
          <a:xfrm rot="944861">
            <a:off x="5895191" y="2309736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817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: вверх 23">
            <a:extLst>
              <a:ext uri="{FF2B5EF4-FFF2-40B4-BE49-F238E27FC236}">
                <a16:creationId xmlns:a16="http://schemas.microsoft.com/office/drawing/2014/main" id="{C79B6FCC-D5A5-4AD1-B24E-F5596B1C7B40}"/>
              </a:ext>
            </a:extLst>
          </p:cNvPr>
          <p:cNvSpPr/>
          <p:nvPr/>
        </p:nvSpPr>
        <p:spPr>
          <a:xfrm rot="1806060" flipH="1" flipV="1">
            <a:off x="5293708" y="3388785"/>
            <a:ext cx="478761" cy="1690382"/>
          </a:xfrm>
          <a:prstGeom prst="upArrow">
            <a:avLst/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: вверх 40">
            <a:extLst>
              <a:ext uri="{FF2B5EF4-FFF2-40B4-BE49-F238E27FC236}">
                <a16:creationId xmlns:a16="http://schemas.microsoft.com/office/drawing/2014/main" id="{0F3856AC-0DBF-4289-AC57-C9E200667880}"/>
              </a:ext>
            </a:extLst>
          </p:cNvPr>
          <p:cNvSpPr/>
          <p:nvPr/>
        </p:nvSpPr>
        <p:spPr>
          <a:xfrm rot="1144147">
            <a:off x="5911969" y="2318125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32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Блок-схема: знак завершения 39">
            <a:extLst>
              <a:ext uri="{FF2B5EF4-FFF2-40B4-BE49-F238E27FC236}">
                <a16:creationId xmlns:a16="http://schemas.microsoft.com/office/drawing/2014/main" id="{0A650C12-F688-44F3-B30F-A5CBBBB2177A}"/>
              </a:ext>
            </a:extLst>
          </p:cNvPr>
          <p:cNvSpPr/>
          <p:nvPr/>
        </p:nvSpPr>
        <p:spPr>
          <a:xfrm rot="2276111" flipH="1">
            <a:off x="6732419" y="5257915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Блок-схема: знак завершения 38">
            <a:extLst>
              <a:ext uri="{FF2B5EF4-FFF2-40B4-BE49-F238E27FC236}">
                <a16:creationId xmlns:a16="http://schemas.microsoft.com/office/drawing/2014/main" id="{E795522B-B8BD-4907-B466-FDAF3B191C57}"/>
              </a:ext>
            </a:extLst>
          </p:cNvPr>
          <p:cNvSpPr/>
          <p:nvPr/>
        </p:nvSpPr>
        <p:spPr>
          <a:xfrm rot="19323889">
            <a:off x="4185408" y="5257916"/>
            <a:ext cx="956345" cy="327600"/>
          </a:xfrm>
          <a:prstGeom prst="flowChartTerminator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D5301E9F-9A52-4897-9314-B9E82173AC35}"/>
              </a:ext>
            </a:extLst>
          </p:cNvPr>
          <p:cNvSpPr/>
          <p:nvPr/>
        </p:nvSpPr>
        <p:spPr>
          <a:xfrm>
            <a:off x="3779406" y="1346598"/>
            <a:ext cx="4320000" cy="4320000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>
            <a:extLst>
              <a:ext uri="{FF2B5EF4-FFF2-40B4-BE49-F238E27FC236}">
                <a16:creationId xmlns:a16="http://schemas.microsoft.com/office/drawing/2014/main" id="{5D534885-091B-49AC-BF2D-E639D6699957}"/>
              </a:ext>
            </a:extLst>
          </p:cNvPr>
          <p:cNvSpPr/>
          <p:nvPr/>
        </p:nvSpPr>
        <p:spPr>
          <a:xfrm>
            <a:off x="3959406" y="1526598"/>
            <a:ext cx="3960000" cy="39600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5FA53C0-A919-457B-AF1A-CEF3FD311DEE}"/>
              </a:ext>
            </a:extLst>
          </p:cNvPr>
          <p:cNvSpPr/>
          <p:nvPr/>
        </p:nvSpPr>
        <p:spPr>
          <a:xfrm>
            <a:off x="5775820" y="1534987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78373D03-12BE-4286-9B2D-183600FC9FC3}"/>
              </a:ext>
            </a:extLst>
          </p:cNvPr>
          <p:cNvSpPr/>
          <p:nvPr/>
        </p:nvSpPr>
        <p:spPr>
          <a:xfrm>
            <a:off x="5775820" y="5041784"/>
            <a:ext cx="327171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55C5270E-9495-4A33-B3E4-C2E10A9167B7}"/>
              </a:ext>
            </a:extLst>
          </p:cNvPr>
          <p:cNvSpPr/>
          <p:nvPr/>
        </p:nvSpPr>
        <p:spPr>
          <a:xfrm>
            <a:off x="7482617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122B4187-5F23-4E0C-81D8-4D4A8307409F}"/>
              </a:ext>
            </a:extLst>
          </p:cNvPr>
          <p:cNvSpPr/>
          <p:nvPr/>
        </p:nvSpPr>
        <p:spPr>
          <a:xfrm>
            <a:off x="3971544" y="3342798"/>
            <a:ext cx="428400" cy="327600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A40331B4-F6B1-4536-9BF4-77AE44E37B9D}"/>
              </a:ext>
            </a:extLst>
          </p:cNvPr>
          <p:cNvSpPr/>
          <p:nvPr/>
        </p:nvSpPr>
        <p:spPr>
          <a:xfrm rot="1724370">
            <a:off x="6739379" y="176591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F1C59CC3-74F5-451C-AEE3-FD1231A9A853}"/>
              </a:ext>
            </a:extLst>
          </p:cNvPr>
          <p:cNvSpPr/>
          <p:nvPr/>
        </p:nvSpPr>
        <p:spPr>
          <a:xfrm rot="3374678">
            <a:off x="7370482" y="2388100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2EF05BE-3D92-44A8-88D1-2578C3A8FC14}"/>
              </a:ext>
            </a:extLst>
          </p:cNvPr>
          <p:cNvSpPr/>
          <p:nvPr/>
        </p:nvSpPr>
        <p:spPr>
          <a:xfrm rot="19875630" flipH="1">
            <a:off x="4985535" y="176608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35C0EE9-CBCA-4F97-996B-5191B19D361B}"/>
              </a:ext>
            </a:extLst>
          </p:cNvPr>
          <p:cNvSpPr/>
          <p:nvPr/>
        </p:nvSpPr>
        <p:spPr>
          <a:xfrm rot="18225322" flipH="1">
            <a:off x="4332080" y="2388101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E1D988E5-B04D-4E1B-A0BB-12ACD0E2795A}"/>
              </a:ext>
            </a:extLst>
          </p:cNvPr>
          <p:cNvSpPr/>
          <p:nvPr/>
        </p:nvSpPr>
        <p:spPr>
          <a:xfrm rot="19875630" flipV="1">
            <a:off x="6739378" y="4810856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57F050-A0A1-41E8-B727-144270972FB7}"/>
              </a:ext>
            </a:extLst>
          </p:cNvPr>
          <p:cNvSpPr/>
          <p:nvPr/>
        </p:nvSpPr>
        <p:spPr>
          <a:xfrm rot="18225322" flipV="1">
            <a:off x="7370482" y="4174009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8F4D5B71-8618-4879-8F15-519BDA3470A4}"/>
              </a:ext>
            </a:extLst>
          </p:cNvPr>
          <p:cNvSpPr/>
          <p:nvPr/>
        </p:nvSpPr>
        <p:spPr>
          <a:xfrm rot="1724370" flipH="1" flipV="1">
            <a:off x="4985535" y="4810855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901DC2CA-06FA-4FB9-8542-5FCC3B17288A}"/>
              </a:ext>
            </a:extLst>
          </p:cNvPr>
          <p:cNvSpPr/>
          <p:nvPr/>
        </p:nvSpPr>
        <p:spPr>
          <a:xfrm rot="3374678" flipH="1" flipV="1">
            <a:off x="4332079" y="4170732"/>
            <a:ext cx="180000" cy="428036"/>
          </a:xfrm>
          <a:prstGeom prst="rect">
            <a:avLst/>
          </a:prstGeom>
          <a:solidFill>
            <a:srgbClr val="00B0F0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BC267F67-463E-46BE-8755-7FC08E82D729}"/>
              </a:ext>
            </a:extLst>
          </p:cNvPr>
          <p:cNvSpPr/>
          <p:nvPr/>
        </p:nvSpPr>
        <p:spPr>
          <a:xfrm>
            <a:off x="5574483" y="1140902"/>
            <a:ext cx="729843" cy="201336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: вверх 22">
            <a:extLst>
              <a:ext uri="{FF2B5EF4-FFF2-40B4-BE49-F238E27FC236}">
                <a16:creationId xmlns:a16="http://schemas.microsoft.com/office/drawing/2014/main" id="{A2C33D48-FB8C-4568-809F-7DE9DAA88060}"/>
              </a:ext>
            </a:extLst>
          </p:cNvPr>
          <p:cNvSpPr/>
          <p:nvPr/>
        </p:nvSpPr>
        <p:spPr>
          <a:xfrm rot="3664055" flipH="1" flipV="1">
            <a:off x="4972496" y="3087827"/>
            <a:ext cx="478761" cy="169038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Стрелка: вверх 40">
            <a:extLst>
              <a:ext uri="{FF2B5EF4-FFF2-40B4-BE49-F238E27FC236}">
                <a16:creationId xmlns:a16="http://schemas.microsoft.com/office/drawing/2014/main" id="{1EFFE950-FA0D-401D-9450-E096136BDC86}"/>
              </a:ext>
            </a:extLst>
          </p:cNvPr>
          <p:cNvSpPr/>
          <p:nvPr/>
        </p:nvSpPr>
        <p:spPr>
          <a:xfrm rot="1283422">
            <a:off x="5945525" y="2334903"/>
            <a:ext cx="478761" cy="117435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95C3DF9-9635-427F-983B-77234914993E}"/>
              </a:ext>
            </a:extLst>
          </p:cNvPr>
          <p:cNvSpPr/>
          <p:nvPr/>
        </p:nvSpPr>
        <p:spPr>
          <a:xfrm>
            <a:off x="5775819" y="3342798"/>
            <a:ext cx="360000" cy="3600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52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/>
    </mc:Choice>
    <mc:Fallback>
      <p:transition advClick="0" advTm="100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Широкоэкранный</PresentationFormat>
  <Paragraphs>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Григорьев</dc:creator>
  <cp:lastModifiedBy>Андрей Григорьев</cp:lastModifiedBy>
  <cp:revision>11</cp:revision>
  <dcterms:created xsi:type="dcterms:W3CDTF">2022-04-01T09:24:11Z</dcterms:created>
  <dcterms:modified xsi:type="dcterms:W3CDTF">2022-04-01T19:07:39Z</dcterms:modified>
</cp:coreProperties>
</file>