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2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2928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6237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2392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1448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8551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2651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1517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7851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008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8877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1345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E3D4C-0FAD-4DBC-9D85-87D4FA262929}" type="datetimeFigureOut">
              <a:rPr lang="ru-RU" smtClean="0"/>
              <a:t>02.04.2022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0698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BBCE83-7CED-4CA2-BA02-44E5CBC12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 года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9E0621-F428-4509-80E1-1F98534899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sldjump"/>
              </a:rPr>
              <a:t>Зима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Весна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Лето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Осень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598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A49B3D-8AD1-48D5-A31D-090B41E28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80" y="804520"/>
            <a:ext cx="3530157" cy="104923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40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Зима</a:t>
            </a:r>
            <a:endParaRPr lang="en-US" sz="400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838792-19AD-4F71-8A3F-02CD3D2E93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51580" y="2015732"/>
            <a:ext cx="3530157" cy="345061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ледяной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карете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мчится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Зимушка-зима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крыльями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стучится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сонные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Расцветают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скверы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парки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Снежной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белизной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мороз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возводит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арки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тропой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лесной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r">
              <a:lnSpc>
                <a:spcPct val="110000"/>
              </a:lnSpc>
              <a:buNone/>
            </a:pP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 </a:t>
            </a:r>
            <a:r>
              <a:rPr lang="en-US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Бокова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Синоптики предупредили о грядущей суровой зиме в России | Новости |  Известия | 31.08.2020">
            <a:extLst>
              <a:ext uri="{FF2B5EF4-FFF2-40B4-BE49-F238E27FC236}">
                <a16:creationId xmlns:a16="http://schemas.microsoft.com/office/drawing/2014/main" id="{B64FB885-0098-4F6F-93CD-C0A5D26CC19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68" r="4282"/>
          <a:stretch/>
        </p:blipFill>
        <p:spPr bwMode="auto">
          <a:xfrm>
            <a:off x="6369971" y="1116345"/>
            <a:ext cx="4821551" cy="386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&quot;На главную&quot; 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A47177D3-7119-4328-80AB-6CE2A29DF285}"/>
              </a:ext>
            </a:extLst>
          </p:cNvPr>
          <p:cNvSpPr/>
          <p:nvPr/>
        </p:nvSpPr>
        <p:spPr>
          <a:xfrm>
            <a:off x="534838" y="5132717"/>
            <a:ext cx="916742" cy="810883"/>
          </a:xfrm>
          <a:prstGeom prst="actionButtonHom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09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A49B3D-8AD1-48D5-A31D-090B41E28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80" y="804520"/>
            <a:ext cx="3530157" cy="104923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40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Весна</a:t>
            </a:r>
            <a:endParaRPr lang="en-US" sz="400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838792-19AD-4F71-8A3F-02CD3D2E93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51580" y="2015732"/>
            <a:ext cx="4095205" cy="345061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самым карнизом,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 самым оконцем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Забралось в сосульки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Весеннее солнце.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Сверкая, бегут по сосулькам слезинки…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тают сосульки – веселые льдинки.</a:t>
            </a:r>
          </a:p>
          <a:p>
            <a:pPr marL="0" indent="0" algn="r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Демьянов</a:t>
            </a:r>
          </a:p>
        </p:txBody>
      </p:sp>
      <p:pic>
        <p:nvPicPr>
          <p:cNvPr id="2052" name="Picture 4" descr="Стало известно, когда ожидать весну в России - МК Тверь">
            <a:extLst>
              <a:ext uri="{FF2B5EF4-FFF2-40B4-BE49-F238E27FC236}">
                <a16:creationId xmlns:a16="http://schemas.microsoft.com/office/drawing/2014/main" id="{52E9BBF5-3C2F-4A48-8299-37038134879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1" y="1143814"/>
            <a:ext cx="5181600" cy="3881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Управляющая кнопка: &quot;На главную&quot; 8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6011E15D-417E-43A7-8B09-BACD1E9908BC}"/>
              </a:ext>
            </a:extLst>
          </p:cNvPr>
          <p:cNvSpPr/>
          <p:nvPr/>
        </p:nvSpPr>
        <p:spPr>
          <a:xfrm>
            <a:off x="534838" y="5132717"/>
            <a:ext cx="916742" cy="810883"/>
          </a:xfrm>
          <a:prstGeom prst="actionButtonHom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536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A49B3D-8AD1-48D5-A31D-090B41E28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80" y="804520"/>
            <a:ext cx="3530157" cy="104923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40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Лето</a:t>
            </a:r>
            <a:endParaRPr lang="en-US" sz="400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838792-19AD-4F71-8A3F-02CD3D2E93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51580" y="2015732"/>
            <a:ext cx="3530157" cy="345061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-Почему для всех ребят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Лета не хватает?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Лето, словно шоколад,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быстро тает!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0E6909B5-7E1A-42C8-B562-EC7AF6F1CF4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Озеро в солнечный летний день. Солнечное лето в России. Стоковое Фото -  изображение насчитывающей пуща, красивейшее: 179315138">
            <a:extLst>
              <a:ext uri="{FF2B5EF4-FFF2-40B4-BE49-F238E27FC236}">
                <a16:creationId xmlns:a16="http://schemas.microsoft.com/office/drawing/2014/main" id="{6DB5BEDC-079E-47E3-A887-BE21E36100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854" y="1144214"/>
            <a:ext cx="5406286" cy="388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Управляющая кнопка: &quot;На главную&quot; 19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144B6D06-626D-41F1-B958-5E4763781375}"/>
              </a:ext>
            </a:extLst>
          </p:cNvPr>
          <p:cNvSpPr/>
          <p:nvPr/>
        </p:nvSpPr>
        <p:spPr>
          <a:xfrm>
            <a:off x="534838" y="5132717"/>
            <a:ext cx="916742" cy="810883"/>
          </a:xfrm>
          <a:prstGeom prst="actionButtonHom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716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A49B3D-8AD1-48D5-A31D-090B41E28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80" y="804520"/>
            <a:ext cx="3530157" cy="104923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40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Осень</a:t>
            </a:r>
            <a:endParaRPr lang="en-US" sz="4000" dirty="0">
              <a:ln w="9525">
                <a:solidFill>
                  <a:schemeClr val="bg1"/>
                </a:solidFill>
                <a:prstDash val="solid"/>
              </a:ln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838792-19AD-4F71-8A3F-02CD3D2E93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51580" y="2015732"/>
            <a:ext cx="4077952" cy="345061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Ходит осень в нашем парке,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Дарит осень всем подарки: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Фартук розовый — осинке,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Бусы красные — рябинке,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Зонтик жёлтый — тополям,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Фрукты осень дарит нам.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 Винокуров</a:t>
            </a:r>
            <a:endParaRPr 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AA7B43A8-66E4-419F-8416-5128EB921A7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Золотая осень в России: тысячи километров красоты от Москвы до Магадана -  РИА Новости, 15.09.2021">
            <a:extLst>
              <a:ext uri="{FF2B5EF4-FFF2-40B4-BE49-F238E27FC236}">
                <a16:creationId xmlns:a16="http://schemas.microsoft.com/office/drawing/2014/main" id="{A68769C8-5F2B-467A-A7F7-370AF3640D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456" y="1000662"/>
            <a:ext cx="5175852" cy="3881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Управляющая кнопка: &quot;На главную&quot; 19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FBD15864-6F8B-46E8-88AE-C517ADDDC1CF}"/>
              </a:ext>
            </a:extLst>
          </p:cNvPr>
          <p:cNvSpPr/>
          <p:nvPr/>
        </p:nvSpPr>
        <p:spPr>
          <a:xfrm>
            <a:off x="534838" y="5132717"/>
            <a:ext cx="916742" cy="810883"/>
          </a:xfrm>
          <a:prstGeom prst="actionButtonHome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775233"/>
      </p:ext>
    </p:extLst>
  </p:cSld>
  <p:clrMapOvr>
    <a:masterClrMapping/>
  </p:clrMapOvr>
</p:sld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136</Words>
  <Application>Microsoft Office PowerPoint</Application>
  <PresentationFormat>Широкоэкранный</PresentationFormat>
  <Paragraphs>24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Gill Sans MT</vt:lpstr>
      <vt:lpstr>Times New Roman</vt:lpstr>
      <vt:lpstr>Галерея</vt:lpstr>
      <vt:lpstr>Времена года</vt:lpstr>
      <vt:lpstr>Зима</vt:lpstr>
      <vt:lpstr>Весна</vt:lpstr>
      <vt:lpstr>Лето</vt:lpstr>
      <vt:lpstr>Осень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Времена года</dc:title>
  <dc:creator>Андрей Григорьев</dc:creator>
  <cp:lastModifiedBy>Андрей Григорьев</cp:lastModifiedBy>
  <cp:revision>3</cp:revision>
  <dcterms:created xsi:type="dcterms:W3CDTF">2022-04-02T07:57:45Z</dcterms:created>
  <dcterms:modified xsi:type="dcterms:W3CDTF">2022-04-02T08:11:26Z</dcterms:modified>
</cp:coreProperties>
</file>