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9" r:id="rId3"/>
    <p:sldId id="260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358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301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4414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9603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027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919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04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548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32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812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455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91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11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648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404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622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554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1644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BBCE83-7CED-4CA2-BA02-44E5CBC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Устройство компьютера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9E0621-F428-4509-80E1-1F9853489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Системный блок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Монитор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Клавиатура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Мышь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Звуковая колонка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598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49B3D-8AD1-48D5-A31D-090B41E2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4644420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Системный блок</a:t>
            </a:r>
            <a:endParaRPr lang="en-US" sz="400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838792-19AD-4F71-8A3F-02CD3D2E9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1580" y="2015732"/>
            <a:ext cx="4644420" cy="34506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Системный блок -  корпус, наполненный аппаратным обеспечением для создания компьютера.</a:t>
            </a:r>
            <a:endParaRPr lang="en-US" sz="32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47177D3-7119-4328-80AB-6CE2A29DF285}"/>
              </a:ext>
            </a:extLst>
          </p:cNvPr>
          <p:cNvSpPr/>
          <p:nvPr/>
        </p:nvSpPr>
        <p:spPr>
          <a:xfrm>
            <a:off x="154827" y="5880862"/>
            <a:ext cx="916742" cy="810883"/>
          </a:xfrm>
          <a:prstGeom prst="actionButtonHom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Устройство компьютера. Что в нем есть и для чего?">
            <a:extLst>
              <a:ext uri="{FF2B5EF4-FFF2-40B4-BE49-F238E27FC236}">
                <a16:creationId xmlns:a16="http://schemas.microsoft.com/office/drawing/2014/main" id="{CAB19850-1E5A-4085-AF84-63CFBB16A23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031" y="1735810"/>
            <a:ext cx="4623144" cy="405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09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49B3D-8AD1-48D5-A31D-090B41E2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4644420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  <a:endParaRPr lang="en-US" sz="400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838792-19AD-4F71-8A3F-02CD3D2E9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1579" y="2015732"/>
            <a:ext cx="5139451" cy="34506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 — устройство оперативной визуальной связи пользователя с управляющим устройством и отображением данных, передаваемых с клавиатуры, мыши или центрального процессора.</a:t>
            </a:r>
            <a:endParaRPr lang="en-US" sz="32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47177D3-7119-4328-80AB-6CE2A29DF285}"/>
              </a:ext>
            </a:extLst>
          </p:cNvPr>
          <p:cNvSpPr/>
          <p:nvPr/>
        </p:nvSpPr>
        <p:spPr>
          <a:xfrm>
            <a:off x="154827" y="5880862"/>
            <a:ext cx="916742" cy="810883"/>
          </a:xfrm>
          <a:prstGeom prst="actionButtonHom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0" name="Picture 4" descr="Монитор (устройство) — Википедия">
            <a:extLst>
              <a:ext uri="{FF2B5EF4-FFF2-40B4-BE49-F238E27FC236}">
                <a16:creationId xmlns:a16="http://schemas.microsoft.com/office/drawing/2014/main" id="{192CA447-F1EE-4918-AA97-9DACEA455B8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030" y="1853755"/>
            <a:ext cx="5139450" cy="4420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8344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49B3D-8AD1-48D5-A31D-090B41E2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4644420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</a:t>
            </a:r>
            <a:endParaRPr lang="en-US" sz="400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838792-19AD-4F71-8A3F-02CD3D2E9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8784" y="2015732"/>
            <a:ext cx="5593278" cy="34506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 - устройство, позволяющее пользователю вводить информацию в компьютер (устройство ввода). Представляет собой набор клавиш (кнопок), расположенных в определённом порядке.</a:t>
            </a:r>
            <a:endParaRPr lang="en-US" sz="32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47177D3-7119-4328-80AB-6CE2A29DF285}"/>
              </a:ext>
            </a:extLst>
          </p:cNvPr>
          <p:cNvSpPr/>
          <p:nvPr/>
        </p:nvSpPr>
        <p:spPr>
          <a:xfrm>
            <a:off x="154827" y="5880862"/>
            <a:ext cx="916742" cy="810883"/>
          </a:xfrm>
          <a:prstGeom prst="actionButtonHom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Клавиатура: выбор, фото и описание клавиш и комбинации кнопок">
            <a:extLst>
              <a:ext uri="{FF2B5EF4-FFF2-40B4-BE49-F238E27FC236}">
                <a16:creationId xmlns:a16="http://schemas.microsoft.com/office/drawing/2014/main" id="{4C47C9FB-CD4B-4F1C-A1B5-F39F892ED22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678" y="2514898"/>
            <a:ext cx="4875213" cy="1828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0318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49B3D-8AD1-48D5-A31D-090B41E2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4644420" cy="1049235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ru-RU" sz="4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мышь</a:t>
            </a:r>
            <a:endParaRPr lang="en-US" sz="400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838792-19AD-4F71-8A3F-02CD3D2E9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1580" y="2015732"/>
            <a:ext cx="4644420" cy="34506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 мышь — координатное устройство для управления курсором и отдачи различных команд компьютеру. </a:t>
            </a:r>
            <a:endParaRPr lang="en-US" sz="32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47177D3-7119-4328-80AB-6CE2A29DF285}"/>
              </a:ext>
            </a:extLst>
          </p:cNvPr>
          <p:cNvSpPr/>
          <p:nvPr/>
        </p:nvSpPr>
        <p:spPr>
          <a:xfrm>
            <a:off x="154827" y="5880862"/>
            <a:ext cx="916742" cy="810883"/>
          </a:xfrm>
          <a:prstGeom prst="actionButtonHom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Компьютерная мышь | internet-lab.ru">
            <a:extLst>
              <a:ext uri="{FF2B5EF4-FFF2-40B4-BE49-F238E27FC236}">
                <a16:creationId xmlns:a16="http://schemas.microsoft.com/office/drawing/2014/main" id="{208EFDE4-46FD-4EF3-AC31-F859F7BDDE3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525279"/>
            <a:ext cx="4875213" cy="299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3894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49B3D-8AD1-48D5-A31D-090B41E2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4644420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b="1" cap="non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Звуковая колонка</a:t>
            </a:r>
            <a:endParaRPr lang="en-US" sz="400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838792-19AD-4F71-8A3F-02CD3D2E9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1580" y="2015732"/>
            <a:ext cx="4644420" cy="34506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3200" dirty="0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Компьютерные колонки являются периферийным устройством и предназначены для вывода звука.</a:t>
            </a:r>
            <a:endParaRPr lang="en-US" sz="3200" dirty="0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47177D3-7119-4328-80AB-6CE2A29DF285}"/>
              </a:ext>
            </a:extLst>
          </p:cNvPr>
          <p:cNvSpPr/>
          <p:nvPr/>
        </p:nvSpPr>
        <p:spPr>
          <a:xfrm>
            <a:off x="154827" y="5880862"/>
            <a:ext cx="916742" cy="810883"/>
          </a:xfrm>
          <a:prstGeom prst="actionButtonHom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HiFi акустика на Aliexpress. Выбираем двухполосные полочные колонки до  1000$ / Подборки товаров с Aliexpress и не только / iXBT Live">
            <a:extLst>
              <a:ext uri="{FF2B5EF4-FFF2-40B4-BE49-F238E27FC236}">
                <a16:creationId xmlns:a16="http://schemas.microsoft.com/office/drawing/2014/main" id="{E5C59BDE-7D9B-43D7-91A4-CE758E13C27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183" y="2015732"/>
            <a:ext cx="5550357" cy="3574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4668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112</TotalTime>
  <Words>103</Words>
  <Application>Microsoft Office PowerPoint</Application>
  <PresentationFormat>Широкоэкранный</PresentationFormat>
  <Paragraphs>16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Times New Roman</vt:lpstr>
      <vt:lpstr>Trebuchet MS</vt:lpstr>
      <vt:lpstr>Tw Cen MT</vt:lpstr>
      <vt:lpstr>Контур</vt:lpstr>
      <vt:lpstr>Устройство компьютера</vt:lpstr>
      <vt:lpstr>Системный блок</vt:lpstr>
      <vt:lpstr>Монитор</vt:lpstr>
      <vt:lpstr>Клавиатура</vt:lpstr>
      <vt:lpstr>Компьютерная мышь</vt:lpstr>
      <vt:lpstr>Звуковая колонка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Времена года</dc:title>
  <dc:creator>Андрей Григорьев</dc:creator>
  <cp:lastModifiedBy>Андрей Григорьев</cp:lastModifiedBy>
  <cp:revision>7</cp:revision>
  <dcterms:created xsi:type="dcterms:W3CDTF">2022-04-02T07:57:45Z</dcterms:created>
  <dcterms:modified xsi:type="dcterms:W3CDTF">2022-04-02T09:58:25Z</dcterms:modified>
</cp:coreProperties>
</file>