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CD8BC-0F4A-4A31-AD33-0D7C4AF4E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BCCB6B-3B55-48D7-A047-8140FCD4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016D5C-E69F-44CD-B385-1A26061B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35682-948F-4E63-833D-973B9D43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010C89-99C1-4864-BEF4-46EB02F8A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67E11-5F03-4999-9C3E-AEE75D279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A8C794-4C43-4205-A348-66E232757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FCF742-4188-45C7-A8F0-A5FDE2352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ABEC04-5DF7-44A4-9771-ECCAA627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43D0DC-247A-46AE-95E0-6F2C672CD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5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41B78A-4EE7-40C9-9928-F159D0354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738BBF-A80E-444D-84E3-8406A8346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3282AF-65D1-4D96-9C98-C4A035133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A8298-F1C3-4254-8257-49CC8F3C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5D1B8E-C93E-47DD-BC7B-EBC46ABF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1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71650-94EE-4489-B4B8-938F9C0D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FEA062-AEED-4E7C-BCFB-F3310F386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90DC4-021B-470C-A162-731739BF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349E73-9DDF-4BF4-BC98-FED34FDF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004707-01BF-41F7-9F71-E54AD3E2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1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9F829-D7FF-4723-9BCC-8FDC11E8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E7030C-C099-43A0-84CE-A5FFE8F87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B09F8-635E-40D0-B1CD-1C0792753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F3B70C-48E3-4401-A0D3-9237996D9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585F9F-1378-4C96-8D6A-854710A26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7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24D8F3-17E9-4780-A54A-BA4817320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1215F-094E-4F21-BDC7-C541D48ED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A71862-EFB6-4AFD-BEED-853EE4292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8660B0-DB1A-4818-8CFF-337211B8A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E0CD66-1CC8-45CF-9145-09496470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496A0B-74DA-4C58-A554-6E558C474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3BCC4-99C0-445F-BDE6-2DFEEF7F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1D81B1-99FE-43DF-97CB-2DFE62202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7EF95E-5286-4A39-8D24-6A19EEA56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5300C1-A9BC-4B3E-BC46-1F244D4A6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15ADC95-AE28-4FA1-B358-D04915983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26F4E8F-E7DF-4086-8141-F4C4AD5AF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4C4C07-2B70-47A7-94DB-CB0DB3E6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FA6CD8-F309-4D70-B35A-AC2EBA83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0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9244-0704-4FA6-9F9C-4DAADF2F3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B314B9-81A6-4F77-9A26-7A8C78B6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3863AC-5DC1-4448-B81A-DCBC5823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09095A-C4DC-4265-BA7F-E73FA41F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EE21EE-95D8-4518-B956-12A074DA2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D2D69E-03E4-4DC4-BF82-3571B00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8A542-E2D1-47BB-821F-36BA9B1F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98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B0CE6-1DC7-4808-9BBD-CBAE8A64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25B01-6DE3-499F-AC8C-18F92DF20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07B954-C21D-4F83-83BD-80385999E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113661-220B-4A2E-8C86-378F0593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06DF3-5381-45FF-820D-67DF4C8A8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E92E5D-7EAC-409E-904C-FF36B13F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7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7324F-F5A6-4DA2-8C29-0C96983EA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D3C5F0-2275-40DE-BBF4-7BDCB25AE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4FE524-18A0-48EC-8AFD-CF75FF2A1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8BA371-E421-4721-92A8-52C01FD4F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95536-38E7-4A25-B358-10FAD6CB3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68903-A4D9-41FA-80D6-B67B3C31F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17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A90D4-1C90-4B62-9523-DF4BB406B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FE0853-7FC2-4C2F-A3FB-608DC5A73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C98BF9-10FB-4928-A543-FA00A76FC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474D79-5219-4E09-A880-E94E137B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527FF-5293-4423-A1FF-1B35ADC6D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6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E1A2B5B-D69B-4B88-8C9A-171AF368B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9352"/>
      </p:ext>
    </p:extLst>
  </p:cSld>
  <p:clrMapOvr>
    <a:masterClrMapping/>
  </p:clrMapOvr>
  <p:transition advClick="0" advTm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46D9FF-6360-420D-8774-1CD7995F7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3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BE2CD4-4EB8-4C61-AACF-D37E30C08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4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7ED01E-1505-42CD-B9F1-52EA6D04A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4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D27A3A-5CED-49CD-9E05-3697E9952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3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8BA139-1B35-4F41-A622-7871DA0E4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90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Григорьев</dc:creator>
  <cp:lastModifiedBy>Андрей Григорьев</cp:lastModifiedBy>
  <cp:revision>5</cp:revision>
  <dcterms:created xsi:type="dcterms:W3CDTF">2022-04-01T09:24:11Z</dcterms:created>
  <dcterms:modified xsi:type="dcterms:W3CDTF">2022-04-01T09:55:02Z</dcterms:modified>
</cp:coreProperties>
</file>