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ACD8BC-0F4A-4A31-AD33-0D7C4AF4E1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FBCCB6B-3B55-48D7-A047-8140FCD4A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016D5C-E69F-44CD-B385-1A26061B4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D35682-948F-4E63-833D-973B9D433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010C89-99C1-4864-BEF4-46EB02F8A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532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467E11-5F03-4999-9C3E-AEE75D279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0A8C794-4C43-4205-A348-66E2327570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FCF742-4188-45C7-A8F0-A5FDE2352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4ABEC04-5DF7-44A4-9771-ECCAA6274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43D0DC-247A-46AE-95E0-6F2C672CD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952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541B78A-4EE7-40C9-9928-F159D03542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F738BBF-A80E-444D-84E3-8406A83469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3282AF-65D1-4D96-9C98-C4A035133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AA8298-F1C3-4254-8257-49CC8F3C8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5D1B8E-C93E-47DD-BC7B-EBC46ABFF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216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871650-94EE-4489-B4B8-938F9C0D7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FEA062-AEED-4E7C-BCFB-F3310F386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590DC4-021B-470C-A162-731739BF8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349E73-9DDF-4BF4-BC98-FED34FDFB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004707-01BF-41F7-9F71-E54AD3E24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412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C9F829-D7FF-4723-9BCC-8FDC11E8C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E7030C-C099-43A0-84CE-A5FFE8F87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9B09F8-635E-40D0-B1CD-1C0792753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F3B70C-48E3-4401-A0D3-9237996D9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585F9F-1378-4C96-8D6A-854710A26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771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24D8F3-17E9-4780-A54A-BA4817320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C1215F-094E-4F21-BDC7-C541D48EDF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A71862-EFB6-4AFD-BEED-853EE4292D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8660B0-DB1A-4818-8CFF-337211B8A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E0CD66-1CC8-45CF-9145-094964701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6496A0B-74DA-4C58-A554-6E558C474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152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3BCC4-99C0-445F-BDE6-2DFEEF7F9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1D81B1-99FE-43DF-97CB-2DFE62202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7EF95E-5286-4A39-8D24-6A19EEA567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A5300C1-A9BC-4B3E-BC46-1F244D4A69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15ADC95-AE28-4FA1-B358-D04915983D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26F4E8F-E7DF-4086-8141-F4C4AD5AF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54C4C07-2B70-47A7-94DB-CB0DB3E60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4FA6CD8-F309-4D70-B35A-AC2EBA831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505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9244-0704-4FA6-9F9C-4DAADF2F3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1B314B9-81A6-4F77-9A26-7A8C78B65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13863AC-5DC1-4448-B81A-DCBC58230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009095A-C4DC-4265-BA7F-E73FA41F4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69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7EE21EE-95D8-4518-B956-12A074DA2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DD2D69E-03E4-4DC4-BF82-3571B001F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08A542-E2D1-47BB-821F-36BA9B1FC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985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EB0CE6-1DC7-4808-9BBD-CBAE8A64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925B01-6DE3-499F-AC8C-18F92DF20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107B954-C21D-4F83-83BD-80385999E3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C113661-220B-4A2E-8C86-378F05931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406DF3-5381-45FF-820D-67DF4C8A8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E92E5D-7EAC-409E-904C-FF36B13F0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378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97324F-F5A6-4DA2-8C29-0C96983EA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8D3C5F0-2275-40DE-BBF4-7BDCB25AE5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54FE524-18A0-48EC-8AFD-CF75FF2A1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8BA371-E421-4721-92A8-52C01FD4F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C95536-38E7-4A25-B358-10FAD6CB3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C168903-A4D9-41FA-80D6-B67B3C31F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173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4A90D4-1C90-4B62-9523-DF4BB406B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FE0853-7FC2-4C2F-A3FB-608DC5A739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C98BF9-10FB-4928-A543-FA00A76FCC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3D4C-0FAD-4DBC-9D85-87D4FA262929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474D79-5219-4E09-A880-E94E137BE6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0527FF-5293-4423-A1FF-1B35ADC6DF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876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00BEC5B7-CCF7-4D69-8CA9-8A57F58C7625}"/>
              </a:ext>
            </a:extLst>
          </p:cNvPr>
          <p:cNvSpPr/>
          <p:nvPr/>
        </p:nvSpPr>
        <p:spPr>
          <a:xfrm>
            <a:off x="5689933" y="4516070"/>
            <a:ext cx="258645" cy="1106282"/>
          </a:xfrm>
          <a:custGeom>
            <a:avLst/>
            <a:gdLst>
              <a:gd name="connsiteX0" fmla="*/ 164112 w 258645"/>
              <a:gd name="connsiteY0" fmla="*/ 27650 h 1106282"/>
              <a:gd name="connsiteX1" fmla="*/ 22710 w 258645"/>
              <a:gd name="connsiteY1" fmla="*/ 131344 h 1106282"/>
              <a:gd name="connsiteX2" fmla="*/ 3857 w 258645"/>
              <a:gd name="connsiteY2" fmla="*/ 367015 h 1106282"/>
              <a:gd name="connsiteX3" fmla="*/ 60418 w 258645"/>
              <a:gd name="connsiteY3" fmla="*/ 602685 h 1106282"/>
              <a:gd name="connsiteX4" fmla="*/ 13283 w 258645"/>
              <a:gd name="connsiteY4" fmla="*/ 979757 h 1106282"/>
              <a:gd name="connsiteX5" fmla="*/ 173539 w 258645"/>
              <a:gd name="connsiteY5" fmla="*/ 1074025 h 1106282"/>
              <a:gd name="connsiteX6" fmla="*/ 258380 w 258645"/>
              <a:gd name="connsiteY6" fmla="*/ 470709 h 1106282"/>
              <a:gd name="connsiteX7" fmla="*/ 201820 w 258645"/>
              <a:gd name="connsiteY7" fmla="*/ 140771 h 1106282"/>
              <a:gd name="connsiteX8" fmla="*/ 248954 w 258645"/>
              <a:gd name="connsiteY8" fmla="*/ 8796 h 1106282"/>
              <a:gd name="connsiteX9" fmla="*/ 164112 w 258645"/>
              <a:gd name="connsiteY9" fmla="*/ 27650 h 11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645" h="1106282">
                <a:moveTo>
                  <a:pt x="164112" y="27650"/>
                </a:moveTo>
                <a:cubicBezTo>
                  <a:pt x="126405" y="48075"/>
                  <a:pt x="49419" y="74783"/>
                  <a:pt x="22710" y="131344"/>
                </a:cubicBezTo>
                <a:cubicBezTo>
                  <a:pt x="-3999" y="187905"/>
                  <a:pt x="-2428" y="288458"/>
                  <a:pt x="3857" y="367015"/>
                </a:cubicBezTo>
                <a:cubicBezTo>
                  <a:pt x="10142" y="445572"/>
                  <a:pt x="58847" y="500561"/>
                  <a:pt x="60418" y="602685"/>
                </a:cubicBezTo>
                <a:cubicBezTo>
                  <a:pt x="61989" y="704809"/>
                  <a:pt x="-5571" y="901200"/>
                  <a:pt x="13283" y="979757"/>
                </a:cubicBezTo>
                <a:cubicBezTo>
                  <a:pt x="32136" y="1058314"/>
                  <a:pt x="132689" y="1158866"/>
                  <a:pt x="173539" y="1074025"/>
                </a:cubicBezTo>
                <a:cubicBezTo>
                  <a:pt x="214389" y="989184"/>
                  <a:pt x="253666" y="626251"/>
                  <a:pt x="258380" y="470709"/>
                </a:cubicBezTo>
                <a:cubicBezTo>
                  <a:pt x="263094" y="315167"/>
                  <a:pt x="203391" y="217756"/>
                  <a:pt x="201820" y="140771"/>
                </a:cubicBezTo>
                <a:cubicBezTo>
                  <a:pt x="200249" y="63786"/>
                  <a:pt x="261523" y="29220"/>
                  <a:pt x="248954" y="8796"/>
                </a:cubicBezTo>
                <a:cubicBezTo>
                  <a:pt x="236385" y="-11628"/>
                  <a:pt x="201819" y="7225"/>
                  <a:pt x="164112" y="2765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1DD7712-15F0-48FE-8009-AF9C28F835A5}"/>
              </a:ext>
            </a:extLst>
          </p:cNvPr>
          <p:cNvSpPr/>
          <p:nvPr/>
        </p:nvSpPr>
        <p:spPr>
          <a:xfrm>
            <a:off x="69011" y="5495026"/>
            <a:ext cx="12122989" cy="136297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: фигура 28">
            <a:extLst>
              <a:ext uri="{FF2B5EF4-FFF2-40B4-BE49-F238E27FC236}">
                <a16:creationId xmlns:a16="http://schemas.microsoft.com/office/drawing/2014/main" id="{625ECF1A-ADC4-46BC-A4B7-FE899396F066}"/>
              </a:ext>
            </a:extLst>
          </p:cNvPr>
          <p:cNvSpPr/>
          <p:nvPr/>
        </p:nvSpPr>
        <p:spPr>
          <a:xfrm rot="1491751">
            <a:off x="5343259" y="4384889"/>
            <a:ext cx="258645" cy="1106282"/>
          </a:xfrm>
          <a:custGeom>
            <a:avLst/>
            <a:gdLst>
              <a:gd name="connsiteX0" fmla="*/ 164112 w 258645"/>
              <a:gd name="connsiteY0" fmla="*/ 27650 h 1106282"/>
              <a:gd name="connsiteX1" fmla="*/ 22710 w 258645"/>
              <a:gd name="connsiteY1" fmla="*/ 131344 h 1106282"/>
              <a:gd name="connsiteX2" fmla="*/ 3857 w 258645"/>
              <a:gd name="connsiteY2" fmla="*/ 367015 h 1106282"/>
              <a:gd name="connsiteX3" fmla="*/ 60418 w 258645"/>
              <a:gd name="connsiteY3" fmla="*/ 602685 h 1106282"/>
              <a:gd name="connsiteX4" fmla="*/ 13283 w 258645"/>
              <a:gd name="connsiteY4" fmla="*/ 979757 h 1106282"/>
              <a:gd name="connsiteX5" fmla="*/ 173539 w 258645"/>
              <a:gd name="connsiteY5" fmla="*/ 1074025 h 1106282"/>
              <a:gd name="connsiteX6" fmla="*/ 258380 w 258645"/>
              <a:gd name="connsiteY6" fmla="*/ 470709 h 1106282"/>
              <a:gd name="connsiteX7" fmla="*/ 201820 w 258645"/>
              <a:gd name="connsiteY7" fmla="*/ 140771 h 1106282"/>
              <a:gd name="connsiteX8" fmla="*/ 248954 w 258645"/>
              <a:gd name="connsiteY8" fmla="*/ 8796 h 1106282"/>
              <a:gd name="connsiteX9" fmla="*/ 164112 w 258645"/>
              <a:gd name="connsiteY9" fmla="*/ 27650 h 11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645" h="1106282">
                <a:moveTo>
                  <a:pt x="164112" y="27650"/>
                </a:moveTo>
                <a:cubicBezTo>
                  <a:pt x="126405" y="48075"/>
                  <a:pt x="49419" y="74783"/>
                  <a:pt x="22710" y="131344"/>
                </a:cubicBezTo>
                <a:cubicBezTo>
                  <a:pt x="-3999" y="187905"/>
                  <a:pt x="-2428" y="288458"/>
                  <a:pt x="3857" y="367015"/>
                </a:cubicBezTo>
                <a:cubicBezTo>
                  <a:pt x="10142" y="445572"/>
                  <a:pt x="58847" y="500561"/>
                  <a:pt x="60418" y="602685"/>
                </a:cubicBezTo>
                <a:cubicBezTo>
                  <a:pt x="61989" y="704809"/>
                  <a:pt x="-5571" y="901200"/>
                  <a:pt x="13283" y="979757"/>
                </a:cubicBezTo>
                <a:cubicBezTo>
                  <a:pt x="32136" y="1058314"/>
                  <a:pt x="132689" y="1158866"/>
                  <a:pt x="173539" y="1074025"/>
                </a:cubicBezTo>
                <a:cubicBezTo>
                  <a:pt x="214389" y="989184"/>
                  <a:pt x="253666" y="626251"/>
                  <a:pt x="258380" y="470709"/>
                </a:cubicBezTo>
                <a:cubicBezTo>
                  <a:pt x="263094" y="315167"/>
                  <a:pt x="203391" y="217756"/>
                  <a:pt x="201820" y="140771"/>
                </a:cubicBezTo>
                <a:cubicBezTo>
                  <a:pt x="200249" y="63786"/>
                  <a:pt x="261523" y="29220"/>
                  <a:pt x="248954" y="8796"/>
                </a:cubicBezTo>
                <a:cubicBezTo>
                  <a:pt x="236385" y="-11628"/>
                  <a:pt x="201819" y="7225"/>
                  <a:pt x="164112" y="2765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id="{0A460620-79E0-4C33-9181-3CEEB26B4D96}"/>
              </a:ext>
            </a:extLst>
          </p:cNvPr>
          <p:cNvSpPr/>
          <p:nvPr/>
        </p:nvSpPr>
        <p:spPr>
          <a:xfrm rot="1511991">
            <a:off x="4818151" y="5284292"/>
            <a:ext cx="544678" cy="292034"/>
          </a:xfrm>
          <a:custGeom>
            <a:avLst/>
            <a:gdLst>
              <a:gd name="connsiteX0" fmla="*/ 339172 w 544678"/>
              <a:gd name="connsiteY0" fmla="*/ 15665 h 292034"/>
              <a:gd name="connsiteX1" fmla="*/ 65795 w 544678"/>
              <a:gd name="connsiteY1" fmla="*/ 175921 h 292034"/>
              <a:gd name="connsiteX2" fmla="*/ 37514 w 544678"/>
              <a:gd name="connsiteY2" fmla="*/ 279616 h 292034"/>
              <a:gd name="connsiteX3" fmla="*/ 518281 w 544678"/>
              <a:gd name="connsiteY3" fmla="*/ 270189 h 292034"/>
              <a:gd name="connsiteX4" fmla="*/ 480574 w 544678"/>
              <a:gd name="connsiteY4" fmla="*/ 100506 h 292034"/>
              <a:gd name="connsiteX5" fmla="*/ 471147 w 544678"/>
              <a:gd name="connsiteY5" fmla="*/ 15665 h 292034"/>
              <a:gd name="connsiteX6" fmla="*/ 339172 w 544678"/>
              <a:gd name="connsiteY6" fmla="*/ 15665 h 29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678" h="292034">
                <a:moveTo>
                  <a:pt x="339172" y="15665"/>
                </a:moveTo>
                <a:cubicBezTo>
                  <a:pt x="271613" y="42374"/>
                  <a:pt x="116071" y="131929"/>
                  <a:pt x="65795" y="175921"/>
                </a:cubicBezTo>
                <a:cubicBezTo>
                  <a:pt x="15519" y="219913"/>
                  <a:pt x="-37900" y="263905"/>
                  <a:pt x="37514" y="279616"/>
                </a:cubicBezTo>
                <a:cubicBezTo>
                  <a:pt x="112928" y="295327"/>
                  <a:pt x="444438" y="300041"/>
                  <a:pt x="518281" y="270189"/>
                </a:cubicBezTo>
                <a:cubicBezTo>
                  <a:pt x="592124" y="240337"/>
                  <a:pt x="488430" y="142927"/>
                  <a:pt x="480574" y="100506"/>
                </a:cubicBezTo>
                <a:cubicBezTo>
                  <a:pt x="472718" y="58085"/>
                  <a:pt x="491572" y="29805"/>
                  <a:pt x="471147" y="15665"/>
                </a:cubicBezTo>
                <a:cubicBezTo>
                  <a:pt x="450722" y="1525"/>
                  <a:pt x="406731" y="-11044"/>
                  <a:pt x="339172" y="15665"/>
                </a:cubicBezTo>
                <a:close/>
              </a:path>
            </a:pathLst>
          </a:custGeom>
          <a:solidFill>
            <a:srgbClr val="C0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3BD8913A-9BF5-4A02-A0E0-E284B4C2A44F}"/>
              </a:ext>
            </a:extLst>
          </p:cNvPr>
          <p:cNvSpPr/>
          <p:nvPr/>
        </p:nvSpPr>
        <p:spPr>
          <a:xfrm>
            <a:off x="3743864" y="5477774"/>
            <a:ext cx="4045789" cy="1234909"/>
          </a:xfrm>
          <a:custGeom>
            <a:avLst/>
            <a:gdLst>
              <a:gd name="connsiteX0" fmla="*/ 0 w 4045789"/>
              <a:gd name="connsiteY0" fmla="*/ 0 h 1234909"/>
              <a:gd name="connsiteX1" fmla="*/ 552091 w 4045789"/>
              <a:gd name="connsiteY1" fmla="*/ 957532 h 1234909"/>
              <a:gd name="connsiteX2" fmla="*/ 2122098 w 4045789"/>
              <a:gd name="connsiteY2" fmla="*/ 1224951 h 1234909"/>
              <a:gd name="connsiteX3" fmla="*/ 3579962 w 4045789"/>
              <a:gd name="connsiteY3" fmla="*/ 690113 h 1234909"/>
              <a:gd name="connsiteX4" fmla="*/ 4045789 w 4045789"/>
              <a:gd name="connsiteY4" fmla="*/ 17252 h 123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45789" h="1234909">
                <a:moveTo>
                  <a:pt x="0" y="0"/>
                </a:moveTo>
                <a:cubicBezTo>
                  <a:pt x="99204" y="376687"/>
                  <a:pt x="198408" y="753374"/>
                  <a:pt x="552091" y="957532"/>
                </a:cubicBezTo>
                <a:cubicBezTo>
                  <a:pt x="905774" y="1161691"/>
                  <a:pt x="1617453" y="1269521"/>
                  <a:pt x="2122098" y="1224951"/>
                </a:cubicBezTo>
                <a:cubicBezTo>
                  <a:pt x="2626743" y="1180381"/>
                  <a:pt x="3259347" y="891396"/>
                  <a:pt x="3579962" y="690113"/>
                </a:cubicBezTo>
                <a:cubicBezTo>
                  <a:pt x="3900577" y="488830"/>
                  <a:pt x="3973183" y="253041"/>
                  <a:pt x="4045789" y="17252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: фигура 2">
            <a:extLst>
              <a:ext uri="{FF2B5EF4-FFF2-40B4-BE49-F238E27FC236}">
                <a16:creationId xmlns:a16="http://schemas.microsoft.com/office/drawing/2014/main" id="{FBFBF96F-6E29-4C10-9C75-7F0C0110D64B}"/>
              </a:ext>
            </a:extLst>
          </p:cNvPr>
          <p:cNvSpPr/>
          <p:nvPr/>
        </p:nvSpPr>
        <p:spPr>
          <a:xfrm>
            <a:off x="5368044" y="4416725"/>
            <a:ext cx="332888" cy="516465"/>
          </a:xfrm>
          <a:custGeom>
            <a:avLst/>
            <a:gdLst>
              <a:gd name="connsiteX0" fmla="*/ 144235 w 332888"/>
              <a:gd name="connsiteY0" fmla="*/ 0 h 516465"/>
              <a:gd name="connsiteX1" fmla="*/ 6213 w 332888"/>
              <a:gd name="connsiteY1" fmla="*/ 301924 h 516465"/>
              <a:gd name="connsiteX2" fmla="*/ 49345 w 332888"/>
              <a:gd name="connsiteY2" fmla="*/ 362309 h 516465"/>
              <a:gd name="connsiteX3" fmla="*/ 273631 w 332888"/>
              <a:gd name="connsiteY3" fmla="*/ 508958 h 516465"/>
              <a:gd name="connsiteX4" fmla="*/ 325390 w 332888"/>
              <a:gd name="connsiteY4" fmla="*/ 103517 h 516465"/>
              <a:gd name="connsiteX5" fmla="*/ 144235 w 332888"/>
              <a:gd name="connsiteY5" fmla="*/ 77637 h 516465"/>
              <a:gd name="connsiteX6" fmla="*/ 109730 w 332888"/>
              <a:gd name="connsiteY6" fmla="*/ 77637 h 51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888" h="516465">
                <a:moveTo>
                  <a:pt x="144235" y="0"/>
                </a:moveTo>
                <a:cubicBezTo>
                  <a:pt x="83131" y="120769"/>
                  <a:pt x="22028" y="241539"/>
                  <a:pt x="6213" y="301924"/>
                </a:cubicBezTo>
                <a:cubicBezTo>
                  <a:pt x="-9602" y="362309"/>
                  <a:pt x="4775" y="327803"/>
                  <a:pt x="49345" y="362309"/>
                </a:cubicBezTo>
                <a:cubicBezTo>
                  <a:pt x="93915" y="396815"/>
                  <a:pt x="227624" y="552090"/>
                  <a:pt x="273631" y="508958"/>
                </a:cubicBezTo>
                <a:cubicBezTo>
                  <a:pt x="319639" y="465826"/>
                  <a:pt x="346956" y="175404"/>
                  <a:pt x="325390" y="103517"/>
                </a:cubicBezTo>
                <a:cubicBezTo>
                  <a:pt x="303824" y="31630"/>
                  <a:pt x="180178" y="81950"/>
                  <a:pt x="144235" y="77637"/>
                </a:cubicBezTo>
                <a:cubicBezTo>
                  <a:pt x="108292" y="73324"/>
                  <a:pt x="112605" y="56071"/>
                  <a:pt x="109730" y="77637"/>
                </a:cubicBezTo>
              </a:path>
            </a:pathLst>
          </a:custGeom>
          <a:solidFill>
            <a:srgbClr val="0070C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7B36EE2F-AA1F-4FE1-ACCA-14F2782B681E}"/>
              </a:ext>
            </a:extLst>
          </p:cNvPr>
          <p:cNvSpPr/>
          <p:nvPr/>
        </p:nvSpPr>
        <p:spPr>
          <a:xfrm>
            <a:off x="5409317" y="5495129"/>
            <a:ext cx="587807" cy="183342"/>
          </a:xfrm>
          <a:custGeom>
            <a:avLst/>
            <a:gdLst>
              <a:gd name="connsiteX0" fmla="*/ 20522 w 587807"/>
              <a:gd name="connsiteY0" fmla="*/ 10125 h 183342"/>
              <a:gd name="connsiteX1" fmla="*/ 133644 w 587807"/>
              <a:gd name="connsiteY1" fmla="*/ 151527 h 183342"/>
              <a:gd name="connsiteX2" fmla="*/ 341034 w 587807"/>
              <a:gd name="connsiteY2" fmla="*/ 179807 h 183342"/>
              <a:gd name="connsiteX3" fmla="*/ 510716 w 587807"/>
              <a:gd name="connsiteY3" fmla="*/ 94966 h 183342"/>
              <a:gd name="connsiteX4" fmla="*/ 557850 w 587807"/>
              <a:gd name="connsiteY4" fmla="*/ 19551 h 183342"/>
              <a:gd name="connsiteX5" fmla="*/ 20522 w 587807"/>
              <a:gd name="connsiteY5" fmla="*/ 10125 h 18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807" h="183342">
                <a:moveTo>
                  <a:pt x="20522" y="10125"/>
                </a:moveTo>
                <a:cubicBezTo>
                  <a:pt x="-50179" y="32121"/>
                  <a:pt x="80225" y="123247"/>
                  <a:pt x="133644" y="151527"/>
                </a:cubicBezTo>
                <a:cubicBezTo>
                  <a:pt x="187063" y="179807"/>
                  <a:pt x="278189" y="189234"/>
                  <a:pt x="341034" y="179807"/>
                </a:cubicBezTo>
                <a:cubicBezTo>
                  <a:pt x="403879" y="170380"/>
                  <a:pt x="474580" y="121675"/>
                  <a:pt x="510716" y="94966"/>
                </a:cubicBezTo>
                <a:cubicBezTo>
                  <a:pt x="546852" y="68257"/>
                  <a:pt x="633265" y="32120"/>
                  <a:pt x="557850" y="19551"/>
                </a:cubicBezTo>
                <a:cubicBezTo>
                  <a:pt x="482436" y="6982"/>
                  <a:pt x="91223" y="-11871"/>
                  <a:pt x="20522" y="10125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D4692AD5-5E93-49F6-90E5-03A1219412A7}"/>
              </a:ext>
            </a:extLst>
          </p:cNvPr>
          <p:cNvSpPr/>
          <p:nvPr/>
        </p:nvSpPr>
        <p:spPr>
          <a:xfrm rot="680643" flipH="1">
            <a:off x="5675841" y="4451816"/>
            <a:ext cx="332888" cy="516465"/>
          </a:xfrm>
          <a:custGeom>
            <a:avLst/>
            <a:gdLst>
              <a:gd name="connsiteX0" fmla="*/ 144235 w 332888"/>
              <a:gd name="connsiteY0" fmla="*/ 0 h 516465"/>
              <a:gd name="connsiteX1" fmla="*/ 6213 w 332888"/>
              <a:gd name="connsiteY1" fmla="*/ 301924 h 516465"/>
              <a:gd name="connsiteX2" fmla="*/ 49345 w 332888"/>
              <a:gd name="connsiteY2" fmla="*/ 362309 h 516465"/>
              <a:gd name="connsiteX3" fmla="*/ 273631 w 332888"/>
              <a:gd name="connsiteY3" fmla="*/ 508958 h 516465"/>
              <a:gd name="connsiteX4" fmla="*/ 325390 w 332888"/>
              <a:gd name="connsiteY4" fmla="*/ 103517 h 516465"/>
              <a:gd name="connsiteX5" fmla="*/ 144235 w 332888"/>
              <a:gd name="connsiteY5" fmla="*/ 77637 h 516465"/>
              <a:gd name="connsiteX6" fmla="*/ 109730 w 332888"/>
              <a:gd name="connsiteY6" fmla="*/ 77637 h 51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888" h="516465">
                <a:moveTo>
                  <a:pt x="144235" y="0"/>
                </a:moveTo>
                <a:cubicBezTo>
                  <a:pt x="83131" y="120769"/>
                  <a:pt x="22028" y="241539"/>
                  <a:pt x="6213" y="301924"/>
                </a:cubicBezTo>
                <a:cubicBezTo>
                  <a:pt x="-9602" y="362309"/>
                  <a:pt x="4775" y="327803"/>
                  <a:pt x="49345" y="362309"/>
                </a:cubicBezTo>
                <a:cubicBezTo>
                  <a:pt x="93915" y="396815"/>
                  <a:pt x="227624" y="552090"/>
                  <a:pt x="273631" y="508958"/>
                </a:cubicBezTo>
                <a:cubicBezTo>
                  <a:pt x="319639" y="465826"/>
                  <a:pt x="346956" y="175404"/>
                  <a:pt x="325390" y="103517"/>
                </a:cubicBezTo>
                <a:cubicBezTo>
                  <a:pt x="303824" y="31630"/>
                  <a:pt x="180178" y="81950"/>
                  <a:pt x="144235" y="77637"/>
                </a:cubicBezTo>
                <a:cubicBezTo>
                  <a:pt x="108292" y="73324"/>
                  <a:pt x="112605" y="56071"/>
                  <a:pt x="109730" y="77637"/>
                </a:cubicBezTo>
              </a:path>
            </a:pathLst>
          </a:custGeom>
          <a:solidFill>
            <a:srgbClr val="0070C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B2D19004-84CE-4BDC-A3C2-65EB87EF4997}"/>
              </a:ext>
            </a:extLst>
          </p:cNvPr>
          <p:cNvSpPr/>
          <p:nvPr/>
        </p:nvSpPr>
        <p:spPr>
          <a:xfrm>
            <a:off x="5472583" y="3162376"/>
            <a:ext cx="595860" cy="1450903"/>
          </a:xfrm>
          <a:custGeom>
            <a:avLst/>
            <a:gdLst>
              <a:gd name="connsiteX0" fmla="*/ 202353 w 595860"/>
              <a:gd name="connsiteY0" fmla="*/ 52164 h 1450903"/>
              <a:gd name="connsiteX1" fmla="*/ 522864 w 595860"/>
              <a:gd name="connsiteY1" fmla="*/ 89871 h 1450903"/>
              <a:gd name="connsiteX2" fmla="*/ 588852 w 595860"/>
              <a:gd name="connsiteY2" fmla="*/ 768601 h 1450903"/>
              <a:gd name="connsiteX3" fmla="*/ 541718 w 595860"/>
              <a:gd name="connsiteY3" fmla="*/ 1296502 h 1450903"/>
              <a:gd name="connsiteX4" fmla="*/ 126939 w 595860"/>
              <a:gd name="connsiteY4" fmla="*/ 1447331 h 1450903"/>
              <a:gd name="connsiteX5" fmla="*/ 4390 w 595860"/>
              <a:gd name="connsiteY5" fmla="*/ 1183381 h 1450903"/>
              <a:gd name="connsiteX6" fmla="*/ 42097 w 595860"/>
              <a:gd name="connsiteY6" fmla="*/ 504651 h 1450903"/>
              <a:gd name="connsiteX7" fmla="*/ 202353 w 595860"/>
              <a:gd name="connsiteY7" fmla="*/ 52164 h 145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860" h="1450903">
                <a:moveTo>
                  <a:pt x="202353" y="52164"/>
                </a:moveTo>
                <a:cubicBezTo>
                  <a:pt x="282481" y="-16966"/>
                  <a:pt x="458448" y="-29535"/>
                  <a:pt x="522864" y="89871"/>
                </a:cubicBezTo>
                <a:cubicBezTo>
                  <a:pt x="587281" y="209277"/>
                  <a:pt x="585710" y="567496"/>
                  <a:pt x="588852" y="768601"/>
                </a:cubicBezTo>
                <a:cubicBezTo>
                  <a:pt x="591994" y="969706"/>
                  <a:pt x="618704" y="1183380"/>
                  <a:pt x="541718" y="1296502"/>
                </a:cubicBezTo>
                <a:cubicBezTo>
                  <a:pt x="464732" y="1409624"/>
                  <a:pt x="216494" y="1466184"/>
                  <a:pt x="126939" y="1447331"/>
                </a:cubicBezTo>
                <a:cubicBezTo>
                  <a:pt x="37384" y="1428478"/>
                  <a:pt x="18530" y="1340494"/>
                  <a:pt x="4390" y="1183381"/>
                </a:cubicBezTo>
                <a:cubicBezTo>
                  <a:pt x="-9750" y="1026268"/>
                  <a:pt x="12245" y="691616"/>
                  <a:pt x="42097" y="504651"/>
                </a:cubicBezTo>
                <a:cubicBezTo>
                  <a:pt x="71948" y="317686"/>
                  <a:pt x="122225" y="121294"/>
                  <a:pt x="202353" y="5216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A366CC0A-7201-4FA4-838A-3AD778B6A420}"/>
              </a:ext>
            </a:extLst>
          </p:cNvPr>
          <p:cNvSpPr/>
          <p:nvPr/>
        </p:nvSpPr>
        <p:spPr>
          <a:xfrm>
            <a:off x="5439459" y="5414174"/>
            <a:ext cx="544678" cy="292034"/>
          </a:xfrm>
          <a:custGeom>
            <a:avLst/>
            <a:gdLst>
              <a:gd name="connsiteX0" fmla="*/ 339172 w 544678"/>
              <a:gd name="connsiteY0" fmla="*/ 15665 h 292034"/>
              <a:gd name="connsiteX1" fmla="*/ 65795 w 544678"/>
              <a:gd name="connsiteY1" fmla="*/ 175921 h 292034"/>
              <a:gd name="connsiteX2" fmla="*/ 37514 w 544678"/>
              <a:gd name="connsiteY2" fmla="*/ 279616 h 292034"/>
              <a:gd name="connsiteX3" fmla="*/ 518281 w 544678"/>
              <a:gd name="connsiteY3" fmla="*/ 270189 h 292034"/>
              <a:gd name="connsiteX4" fmla="*/ 480574 w 544678"/>
              <a:gd name="connsiteY4" fmla="*/ 100506 h 292034"/>
              <a:gd name="connsiteX5" fmla="*/ 471147 w 544678"/>
              <a:gd name="connsiteY5" fmla="*/ 15665 h 292034"/>
              <a:gd name="connsiteX6" fmla="*/ 339172 w 544678"/>
              <a:gd name="connsiteY6" fmla="*/ 15665 h 29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678" h="292034">
                <a:moveTo>
                  <a:pt x="339172" y="15665"/>
                </a:moveTo>
                <a:cubicBezTo>
                  <a:pt x="271613" y="42374"/>
                  <a:pt x="116071" y="131929"/>
                  <a:pt x="65795" y="175921"/>
                </a:cubicBezTo>
                <a:cubicBezTo>
                  <a:pt x="15519" y="219913"/>
                  <a:pt x="-37900" y="263905"/>
                  <a:pt x="37514" y="279616"/>
                </a:cubicBezTo>
                <a:cubicBezTo>
                  <a:pt x="112928" y="295327"/>
                  <a:pt x="444438" y="300041"/>
                  <a:pt x="518281" y="270189"/>
                </a:cubicBezTo>
                <a:cubicBezTo>
                  <a:pt x="592124" y="240337"/>
                  <a:pt x="488430" y="142927"/>
                  <a:pt x="480574" y="100506"/>
                </a:cubicBezTo>
                <a:cubicBezTo>
                  <a:pt x="472718" y="58085"/>
                  <a:pt x="491572" y="29805"/>
                  <a:pt x="471147" y="15665"/>
                </a:cubicBezTo>
                <a:cubicBezTo>
                  <a:pt x="450722" y="1525"/>
                  <a:pt x="406731" y="-11044"/>
                  <a:pt x="339172" y="15665"/>
                </a:cubicBezTo>
                <a:close/>
              </a:path>
            </a:pathLst>
          </a:custGeom>
          <a:solidFill>
            <a:srgbClr val="C0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: фигура 26">
            <a:extLst>
              <a:ext uri="{FF2B5EF4-FFF2-40B4-BE49-F238E27FC236}">
                <a16:creationId xmlns:a16="http://schemas.microsoft.com/office/drawing/2014/main" id="{ED154FAF-3977-4D9A-8DB1-1D07DE871C67}"/>
              </a:ext>
            </a:extLst>
          </p:cNvPr>
          <p:cNvSpPr/>
          <p:nvPr/>
        </p:nvSpPr>
        <p:spPr>
          <a:xfrm>
            <a:off x="5514648" y="2535109"/>
            <a:ext cx="565765" cy="614072"/>
          </a:xfrm>
          <a:custGeom>
            <a:avLst/>
            <a:gdLst>
              <a:gd name="connsiteX0" fmla="*/ 273408 w 565765"/>
              <a:gd name="connsiteY0" fmla="*/ 28982 h 614072"/>
              <a:gd name="connsiteX1" fmla="*/ 113153 w 565765"/>
              <a:gd name="connsiteY1" fmla="*/ 104397 h 614072"/>
              <a:gd name="connsiteX2" fmla="*/ 75445 w 565765"/>
              <a:gd name="connsiteY2" fmla="*/ 311786 h 614072"/>
              <a:gd name="connsiteX3" fmla="*/ 31 w 565765"/>
              <a:gd name="connsiteY3" fmla="*/ 377774 h 614072"/>
              <a:gd name="connsiteX4" fmla="*/ 84872 w 565765"/>
              <a:gd name="connsiteY4" fmla="*/ 387201 h 614072"/>
              <a:gd name="connsiteX5" fmla="*/ 75445 w 565765"/>
              <a:gd name="connsiteY5" fmla="*/ 490896 h 614072"/>
              <a:gd name="connsiteX6" fmla="*/ 75445 w 565765"/>
              <a:gd name="connsiteY6" fmla="*/ 556883 h 614072"/>
              <a:gd name="connsiteX7" fmla="*/ 235701 w 565765"/>
              <a:gd name="connsiteY7" fmla="*/ 613444 h 614072"/>
              <a:gd name="connsiteX8" fmla="*/ 499652 w 565765"/>
              <a:gd name="connsiteY8" fmla="*/ 519176 h 614072"/>
              <a:gd name="connsiteX9" fmla="*/ 565639 w 565765"/>
              <a:gd name="connsiteY9" fmla="*/ 292933 h 614072"/>
              <a:gd name="connsiteX10" fmla="*/ 490225 w 565765"/>
              <a:gd name="connsiteY10" fmla="*/ 19556 h 614072"/>
              <a:gd name="connsiteX11" fmla="*/ 273408 w 565765"/>
              <a:gd name="connsiteY11" fmla="*/ 28982 h 614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5765" h="614072">
                <a:moveTo>
                  <a:pt x="273408" y="28982"/>
                </a:moveTo>
                <a:cubicBezTo>
                  <a:pt x="210563" y="43122"/>
                  <a:pt x="146147" y="57263"/>
                  <a:pt x="113153" y="104397"/>
                </a:cubicBezTo>
                <a:cubicBezTo>
                  <a:pt x="80159" y="151531"/>
                  <a:pt x="94299" y="266223"/>
                  <a:pt x="75445" y="311786"/>
                </a:cubicBezTo>
                <a:cubicBezTo>
                  <a:pt x="56591" y="357349"/>
                  <a:pt x="-1540" y="365205"/>
                  <a:pt x="31" y="377774"/>
                </a:cubicBezTo>
                <a:cubicBezTo>
                  <a:pt x="1602" y="390343"/>
                  <a:pt x="72303" y="368347"/>
                  <a:pt x="84872" y="387201"/>
                </a:cubicBezTo>
                <a:cubicBezTo>
                  <a:pt x="97441" y="406055"/>
                  <a:pt x="77016" y="462616"/>
                  <a:pt x="75445" y="490896"/>
                </a:cubicBezTo>
                <a:cubicBezTo>
                  <a:pt x="73874" y="519176"/>
                  <a:pt x="48736" y="536458"/>
                  <a:pt x="75445" y="556883"/>
                </a:cubicBezTo>
                <a:cubicBezTo>
                  <a:pt x="102154" y="577308"/>
                  <a:pt x="165000" y="619729"/>
                  <a:pt x="235701" y="613444"/>
                </a:cubicBezTo>
                <a:cubicBezTo>
                  <a:pt x="306402" y="607160"/>
                  <a:pt x="444662" y="572595"/>
                  <a:pt x="499652" y="519176"/>
                </a:cubicBezTo>
                <a:cubicBezTo>
                  <a:pt x="554642" y="465758"/>
                  <a:pt x="567210" y="376203"/>
                  <a:pt x="565639" y="292933"/>
                </a:cubicBezTo>
                <a:cubicBezTo>
                  <a:pt x="564068" y="209663"/>
                  <a:pt x="538930" y="61977"/>
                  <a:pt x="490225" y="19556"/>
                </a:cubicBezTo>
                <a:cubicBezTo>
                  <a:pt x="441520" y="-22865"/>
                  <a:pt x="336253" y="14842"/>
                  <a:pt x="273408" y="28982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id="{9554B5D3-B0A2-4B82-A287-1F59CB85F926}"/>
              </a:ext>
            </a:extLst>
          </p:cNvPr>
          <p:cNvSpPr/>
          <p:nvPr/>
        </p:nvSpPr>
        <p:spPr>
          <a:xfrm>
            <a:off x="5588878" y="2371927"/>
            <a:ext cx="533191" cy="695224"/>
          </a:xfrm>
          <a:custGeom>
            <a:avLst/>
            <a:gdLst>
              <a:gd name="connsiteX0" fmla="*/ 1217 w 533191"/>
              <a:gd name="connsiteY0" fmla="*/ 258151 h 695224"/>
              <a:gd name="connsiteX1" fmla="*/ 76631 w 533191"/>
              <a:gd name="connsiteY1" fmla="*/ 50762 h 695224"/>
              <a:gd name="connsiteX2" fmla="*/ 246314 w 533191"/>
              <a:gd name="connsiteY2" fmla="*/ 41335 h 695224"/>
              <a:gd name="connsiteX3" fmla="*/ 425423 w 533191"/>
              <a:gd name="connsiteY3" fmla="*/ 13054 h 695224"/>
              <a:gd name="connsiteX4" fmla="*/ 529118 w 533191"/>
              <a:gd name="connsiteY4" fmla="*/ 277005 h 695224"/>
              <a:gd name="connsiteX5" fmla="*/ 510264 w 533191"/>
              <a:gd name="connsiteY5" fmla="*/ 625797 h 695224"/>
              <a:gd name="connsiteX6" fmla="*/ 491411 w 533191"/>
              <a:gd name="connsiteY6" fmla="*/ 691784 h 695224"/>
              <a:gd name="connsiteX7" fmla="*/ 340582 w 533191"/>
              <a:gd name="connsiteY7" fmla="*/ 569236 h 695224"/>
              <a:gd name="connsiteX8" fmla="*/ 284021 w 533191"/>
              <a:gd name="connsiteY8" fmla="*/ 352419 h 695224"/>
              <a:gd name="connsiteX9" fmla="*/ 265167 w 533191"/>
              <a:gd name="connsiteY9" fmla="*/ 220444 h 695224"/>
              <a:gd name="connsiteX10" fmla="*/ 199180 w 533191"/>
              <a:gd name="connsiteY10" fmla="*/ 333566 h 695224"/>
              <a:gd name="connsiteX11" fmla="*/ 152046 w 533191"/>
              <a:gd name="connsiteY11" fmla="*/ 229871 h 695224"/>
              <a:gd name="connsiteX12" fmla="*/ 114338 w 533191"/>
              <a:gd name="connsiteY12" fmla="*/ 314712 h 695224"/>
              <a:gd name="connsiteX13" fmla="*/ 38924 w 533191"/>
              <a:gd name="connsiteY13" fmla="*/ 305285 h 695224"/>
              <a:gd name="connsiteX14" fmla="*/ 1217 w 533191"/>
              <a:gd name="connsiteY14" fmla="*/ 258151 h 695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3191" h="695224">
                <a:moveTo>
                  <a:pt x="1217" y="258151"/>
                </a:moveTo>
                <a:cubicBezTo>
                  <a:pt x="7501" y="215731"/>
                  <a:pt x="35782" y="86898"/>
                  <a:pt x="76631" y="50762"/>
                </a:cubicBezTo>
                <a:cubicBezTo>
                  <a:pt x="117480" y="14626"/>
                  <a:pt x="188182" y="47620"/>
                  <a:pt x="246314" y="41335"/>
                </a:cubicBezTo>
                <a:cubicBezTo>
                  <a:pt x="304446" y="35050"/>
                  <a:pt x="378289" y="-26224"/>
                  <a:pt x="425423" y="13054"/>
                </a:cubicBezTo>
                <a:cubicBezTo>
                  <a:pt x="472557" y="52332"/>
                  <a:pt x="514978" y="174881"/>
                  <a:pt x="529118" y="277005"/>
                </a:cubicBezTo>
                <a:cubicBezTo>
                  <a:pt x="543258" y="379129"/>
                  <a:pt x="516548" y="556667"/>
                  <a:pt x="510264" y="625797"/>
                </a:cubicBezTo>
                <a:cubicBezTo>
                  <a:pt x="503980" y="694927"/>
                  <a:pt x="519691" y="701211"/>
                  <a:pt x="491411" y="691784"/>
                </a:cubicBezTo>
                <a:cubicBezTo>
                  <a:pt x="463131" y="682357"/>
                  <a:pt x="375147" y="625797"/>
                  <a:pt x="340582" y="569236"/>
                </a:cubicBezTo>
                <a:cubicBezTo>
                  <a:pt x="306017" y="512675"/>
                  <a:pt x="296590" y="410551"/>
                  <a:pt x="284021" y="352419"/>
                </a:cubicBezTo>
                <a:cubicBezTo>
                  <a:pt x="271452" y="294287"/>
                  <a:pt x="279307" y="223586"/>
                  <a:pt x="265167" y="220444"/>
                </a:cubicBezTo>
                <a:cubicBezTo>
                  <a:pt x="251027" y="217302"/>
                  <a:pt x="218033" y="331995"/>
                  <a:pt x="199180" y="333566"/>
                </a:cubicBezTo>
                <a:cubicBezTo>
                  <a:pt x="180327" y="335137"/>
                  <a:pt x="166186" y="233013"/>
                  <a:pt x="152046" y="229871"/>
                </a:cubicBezTo>
                <a:cubicBezTo>
                  <a:pt x="137906" y="226729"/>
                  <a:pt x="133192" y="302143"/>
                  <a:pt x="114338" y="314712"/>
                </a:cubicBezTo>
                <a:cubicBezTo>
                  <a:pt x="95484" y="327281"/>
                  <a:pt x="64062" y="314712"/>
                  <a:pt x="38924" y="305285"/>
                </a:cubicBezTo>
                <a:cubicBezTo>
                  <a:pt x="13786" y="295858"/>
                  <a:pt x="-5067" y="300571"/>
                  <a:pt x="1217" y="258151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9A2B742D-993A-4173-80CA-A2D663FB6FDA}"/>
              </a:ext>
            </a:extLst>
          </p:cNvPr>
          <p:cNvSpPr/>
          <p:nvPr/>
        </p:nvSpPr>
        <p:spPr>
          <a:xfrm>
            <a:off x="4741521" y="4852407"/>
            <a:ext cx="462075" cy="48005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2E666EE2-BDDD-43F2-BE5F-7B39A99F65D8}"/>
              </a:ext>
            </a:extLst>
          </p:cNvPr>
          <p:cNvSpPr/>
          <p:nvPr/>
        </p:nvSpPr>
        <p:spPr>
          <a:xfrm>
            <a:off x="499621" y="1027522"/>
            <a:ext cx="292231" cy="4939645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: фигура 4">
            <a:extLst>
              <a:ext uri="{FF2B5EF4-FFF2-40B4-BE49-F238E27FC236}">
                <a16:creationId xmlns:a16="http://schemas.microsoft.com/office/drawing/2014/main" id="{FE484727-3804-425F-926B-706AD8713A1F}"/>
              </a:ext>
            </a:extLst>
          </p:cNvPr>
          <p:cNvSpPr/>
          <p:nvPr/>
        </p:nvSpPr>
        <p:spPr>
          <a:xfrm>
            <a:off x="5575225" y="3389474"/>
            <a:ext cx="304956" cy="942903"/>
          </a:xfrm>
          <a:custGeom>
            <a:avLst/>
            <a:gdLst>
              <a:gd name="connsiteX0" fmla="*/ 299364 w 304956"/>
              <a:gd name="connsiteY0" fmla="*/ 43839 h 942903"/>
              <a:gd name="connsiteX1" fmla="*/ 238979 w 304956"/>
              <a:gd name="connsiteY1" fmla="*/ 707 h 942903"/>
              <a:gd name="connsiteX2" fmla="*/ 144088 w 304956"/>
              <a:gd name="connsiteY2" fmla="*/ 61092 h 942903"/>
              <a:gd name="connsiteX3" fmla="*/ 126835 w 304956"/>
              <a:gd name="connsiteY3" fmla="*/ 190488 h 942903"/>
              <a:gd name="connsiteX4" fmla="*/ 126835 w 304956"/>
              <a:gd name="connsiteY4" fmla="*/ 406149 h 942903"/>
              <a:gd name="connsiteX5" fmla="*/ 31945 w 304956"/>
              <a:gd name="connsiteY5" fmla="*/ 725326 h 942903"/>
              <a:gd name="connsiteX6" fmla="*/ 6066 w 304956"/>
              <a:gd name="connsiteY6" fmla="*/ 906481 h 942903"/>
              <a:gd name="connsiteX7" fmla="*/ 135462 w 304956"/>
              <a:gd name="connsiteY7" fmla="*/ 932360 h 942903"/>
              <a:gd name="connsiteX8" fmla="*/ 213100 w 304956"/>
              <a:gd name="connsiteY8" fmla="*/ 777084 h 942903"/>
              <a:gd name="connsiteX9" fmla="*/ 282111 w 304956"/>
              <a:gd name="connsiteY9" fmla="*/ 457907 h 942903"/>
              <a:gd name="connsiteX10" fmla="*/ 299364 w 304956"/>
              <a:gd name="connsiteY10" fmla="*/ 250873 h 942903"/>
              <a:gd name="connsiteX11" fmla="*/ 299364 w 304956"/>
              <a:gd name="connsiteY11" fmla="*/ 43839 h 942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4956" h="942903">
                <a:moveTo>
                  <a:pt x="299364" y="43839"/>
                </a:moveTo>
                <a:cubicBezTo>
                  <a:pt x="289300" y="2145"/>
                  <a:pt x="264858" y="-2169"/>
                  <a:pt x="238979" y="707"/>
                </a:cubicBezTo>
                <a:cubicBezTo>
                  <a:pt x="213100" y="3582"/>
                  <a:pt x="162779" y="29462"/>
                  <a:pt x="144088" y="61092"/>
                </a:cubicBezTo>
                <a:cubicBezTo>
                  <a:pt x="125397" y="92722"/>
                  <a:pt x="129711" y="132978"/>
                  <a:pt x="126835" y="190488"/>
                </a:cubicBezTo>
                <a:cubicBezTo>
                  <a:pt x="123959" y="247998"/>
                  <a:pt x="142650" y="317009"/>
                  <a:pt x="126835" y="406149"/>
                </a:cubicBezTo>
                <a:cubicBezTo>
                  <a:pt x="111020" y="495289"/>
                  <a:pt x="52073" y="641937"/>
                  <a:pt x="31945" y="725326"/>
                </a:cubicBezTo>
                <a:cubicBezTo>
                  <a:pt x="11817" y="808715"/>
                  <a:pt x="-11187" y="871975"/>
                  <a:pt x="6066" y="906481"/>
                </a:cubicBezTo>
                <a:cubicBezTo>
                  <a:pt x="23319" y="940987"/>
                  <a:pt x="100956" y="953926"/>
                  <a:pt x="135462" y="932360"/>
                </a:cubicBezTo>
                <a:cubicBezTo>
                  <a:pt x="169968" y="910794"/>
                  <a:pt x="188659" y="856159"/>
                  <a:pt x="213100" y="777084"/>
                </a:cubicBezTo>
                <a:cubicBezTo>
                  <a:pt x="237541" y="698009"/>
                  <a:pt x="267734" y="545609"/>
                  <a:pt x="282111" y="457907"/>
                </a:cubicBezTo>
                <a:cubicBezTo>
                  <a:pt x="296488" y="370205"/>
                  <a:pt x="295051" y="321322"/>
                  <a:pt x="299364" y="250873"/>
                </a:cubicBezTo>
                <a:cubicBezTo>
                  <a:pt x="303677" y="180424"/>
                  <a:pt x="309428" y="85533"/>
                  <a:pt x="299364" y="43839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: фигура 15">
            <a:extLst>
              <a:ext uri="{FF2B5EF4-FFF2-40B4-BE49-F238E27FC236}">
                <a16:creationId xmlns:a16="http://schemas.microsoft.com/office/drawing/2014/main" id="{920D361A-1332-47D0-BCDA-D833167DA9BE}"/>
              </a:ext>
            </a:extLst>
          </p:cNvPr>
          <p:cNvSpPr/>
          <p:nvPr/>
        </p:nvSpPr>
        <p:spPr>
          <a:xfrm>
            <a:off x="5623123" y="3275126"/>
            <a:ext cx="359700" cy="304306"/>
          </a:xfrm>
          <a:custGeom>
            <a:avLst/>
            <a:gdLst>
              <a:gd name="connsiteX0" fmla="*/ 202353 w 595860"/>
              <a:gd name="connsiteY0" fmla="*/ 52164 h 1450903"/>
              <a:gd name="connsiteX1" fmla="*/ 522864 w 595860"/>
              <a:gd name="connsiteY1" fmla="*/ 89871 h 1450903"/>
              <a:gd name="connsiteX2" fmla="*/ 588852 w 595860"/>
              <a:gd name="connsiteY2" fmla="*/ 768601 h 1450903"/>
              <a:gd name="connsiteX3" fmla="*/ 541718 w 595860"/>
              <a:gd name="connsiteY3" fmla="*/ 1296502 h 1450903"/>
              <a:gd name="connsiteX4" fmla="*/ 126939 w 595860"/>
              <a:gd name="connsiteY4" fmla="*/ 1447331 h 1450903"/>
              <a:gd name="connsiteX5" fmla="*/ 4390 w 595860"/>
              <a:gd name="connsiteY5" fmla="*/ 1183381 h 1450903"/>
              <a:gd name="connsiteX6" fmla="*/ 42097 w 595860"/>
              <a:gd name="connsiteY6" fmla="*/ 504651 h 1450903"/>
              <a:gd name="connsiteX7" fmla="*/ 202353 w 595860"/>
              <a:gd name="connsiteY7" fmla="*/ 52164 h 145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860" h="1450903">
                <a:moveTo>
                  <a:pt x="202353" y="52164"/>
                </a:moveTo>
                <a:cubicBezTo>
                  <a:pt x="282481" y="-16966"/>
                  <a:pt x="458448" y="-29535"/>
                  <a:pt x="522864" y="89871"/>
                </a:cubicBezTo>
                <a:cubicBezTo>
                  <a:pt x="587281" y="209277"/>
                  <a:pt x="585710" y="567496"/>
                  <a:pt x="588852" y="768601"/>
                </a:cubicBezTo>
                <a:cubicBezTo>
                  <a:pt x="591994" y="969706"/>
                  <a:pt x="618704" y="1183380"/>
                  <a:pt x="541718" y="1296502"/>
                </a:cubicBezTo>
                <a:cubicBezTo>
                  <a:pt x="464732" y="1409624"/>
                  <a:pt x="216494" y="1466184"/>
                  <a:pt x="126939" y="1447331"/>
                </a:cubicBezTo>
                <a:cubicBezTo>
                  <a:pt x="37384" y="1428478"/>
                  <a:pt x="18530" y="1340494"/>
                  <a:pt x="4390" y="1183381"/>
                </a:cubicBezTo>
                <a:cubicBezTo>
                  <a:pt x="-9750" y="1026268"/>
                  <a:pt x="12245" y="691616"/>
                  <a:pt x="42097" y="504651"/>
                </a:cubicBezTo>
                <a:cubicBezTo>
                  <a:pt x="71948" y="317686"/>
                  <a:pt x="122225" y="121294"/>
                  <a:pt x="202353" y="5216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9344F41B-8F52-4963-9E4C-008637092628}"/>
              </a:ext>
            </a:extLst>
          </p:cNvPr>
          <p:cNvSpPr/>
          <p:nvPr/>
        </p:nvSpPr>
        <p:spPr>
          <a:xfrm>
            <a:off x="5662613" y="2786112"/>
            <a:ext cx="45719" cy="45719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59352"/>
      </p:ext>
    </p:extLst>
  </p:cSld>
  <p:clrMapOvr>
    <a:masterClrMapping/>
  </p:clrMapOvr>
  <p:transition advClick="0" advTm="3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95111ACA-DD3C-4546-B4BB-BC09056F3499}"/>
              </a:ext>
            </a:extLst>
          </p:cNvPr>
          <p:cNvSpPr/>
          <p:nvPr/>
        </p:nvSpPr>
        <p:spPr>
          <a:xfrm>
            <a:off x="5689933" y="4516070"/>
            <a:ext cx="258645" cy="1106282"/>
          </a:xfrm>
          <a:custGeom>
            <a:avLst/>
            <a:gdLst>
              <a:gd name="connsiteX0" fmla="*/ 164112 w 258645"/>
              <a:gd name="connsiteY0" fmla="*/ 27650 h 1106282"/>
              <a:gd name="connsiteX1" fmla="*/ 22710 w 258645"/>
              <a:gd name="connsiteY1" fmla="*/ 131344 h 1106282"/>
              <a:gd name="connsiteX2" fmla="*/ 3857 w 258645"/>
              <a:gd name="connsiteY2" fmla="*/ 367015 h 1106282"/>
              <a:gd name="connsiteX3" fmla="*/ 60418 w 258645"/>
              <a:gd name="connsiteY3" fmla="*/ 602685 h 1106282"/>
              <a:gd name="connsiteX4" fmla="*/ 13283 w 258645"/>
              <a:gd name="connsiteY4" fmla="*/ 979757 h 1106282"/>
              <a:gd name="connsiteX5" fmla="*/ 173539 w 258645"/>
              <a:gd name="connsiteY5" fmla="*/ 1074025 h 1106282"/>
              <a:gd name="connsiteX6" fmla="*/ 258380 w 258645"/>
              <a:gd name="connsiteY6" fmla="*/ 470709 h 1106282"/>
              <a:gd name="connsiteX7" fmla="*/ 201820 w 258645"/>
              <a:gd name="connsiteY7" fmla="*/ 140771 h 1106282"/>
              <a:gd name="connsiteX8" fmla="*/ 248954 w 258645"/>
              <a:gd name="connsiteY8" fmla="*/ 8796 h 1106282"/>
              <a:gd name="connsiteX9" fmla="*/ 164112 w 258645"/>
              <a:gd name="connsiteY9" fmla="*/ 27650 h 11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645" h="1106282">
                <a:moveTo>
                  <a:pt x="164112" y="27650"/>
                </a:moveTo>
                <a:cubicBezTo>
                  <a:pt x="126405" y="48075"/>
                  <a:pt x="49419" y="74783"/>
                  <a:pt x="22710" y="131344"/>
                </a:cubicBezTo>
                <a:cubicBezTo>
                  <a:pt x="-3999" y="187905"/>
                  <a:pt x="-2428" y="288458"/>
                  <a:pt x="3857" y="367015"/>
                </a:cubicBezTo>
                <a:cubicBezTo>
                  <a:pt x="10142" y="445572"/>
                  <a:pt x="58847" y="500561"/>
                  <a:pt x="60418" y="602685"/>
                </a:cubicBezTo>
                <a:cubicBezTo>
                  <a:pt x="61989" y="704809"/>
                  <a:pt x="-5571" y="901200"/>
                  <a:pt x="13283" y="979757"/>
                </a:cubicBezTo>
                <a:cubicBezTo>
                  <a:pt x="32136" y="1058314"/>
                  <a:pt x="132689" y="1158866"/>
                  <a:pt x="173539" y="1074025"/>
                </a:cubicBezTo>
                <a:cubicBezTo>
                  <a:pt x="214389" y="989184"/>
                  <a:pt x="253666" y="626251"/>
                  <a:pt x="258380" y="470709"/>
                </a:cubicBezTo>
                <a:cubicBezTo>
                  <a:pt x="263094" y="315167"/>
                  <a:pt x="203391" y="217756"/>
                  <a:pt x="201820" y="140771"/>
                </a:cubicBezTo>
                <a:cubicBezTo>
                  <a:pt x="200249" y="63786"/>
                  <a:pt x="261523" y="29220"/>
                  <a:pt x="248954" y="8796"/>
                </a:cubicBezTo>
                <a:cubicBezTo>
                  <a:pt x="236385" y="-11628"/>
                  <a:pt x="201819" y="7225"/>
                  <a:pt x="164112" y="2765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1DD7712-15F0-48FE-8009-AF9C28F835A5}"/>
              </a:ext>
            </a:extLst>
          </p:cNvPr>
          <p:cNvSpPr/>
          <p:nvPr/>
        </p:nvSpPr>
        <p:spPr>
          <a:xfrm>
            <a:off x="69011" y="5495026"/>
            <a:ext cx="12122989" cy="136297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: фигура 28">
            <a:extLst>
              <a:ext uri="{FF2B5EF4-FFF2-40B4-BE49-F238E27FC236}">
                <a16:creationId xmlns:a16="http://schemas.microsoft.com/office/drawing/2014/main" id="{625ECF1A-ADC4-46BC-A4B7-FE899396F066}"/>
              </a:ext>
            </a:extLst>
          </p:cNvPr>
          <p:cNvSpPr/>
          <p:nvPr/>
        </p:nvSpPr>
        <p:spPr>
          <a:xfrm rot="2910672">
            <a:off x="5197429" y="4290050"/>
            <a:ext cx="258645" cy="1106282"/>
          </a:xfrm>
          <a:custGeom>
            <a:avLst/>
            <a:gdLst>
              <a:gd name="connsiteX0" fmla="*/ 164112 w 258645"/>
              <a:gd name="connsiteY0" fmla="*/ 27650 h 1106282"/>
              <a:gd name="connsiteX1" fmla="*/ 22710 w 258645"/>
              <a:gd name="connsiteY1" fmla="*/ 131344 h 1106282"/>
              <a:gd name="connsiteX2" fmla="*/ 3857 w 258645"/>
              <a:gd name="connsiteY2" fmla="*/ 367015 h 1106282"/>
              <a:gd name="connsiteX3" fmla="*/ 60418 w 258645"/>
              <a:gd name="connsiteY3" fmla="*/ 602685 h 1106282"/>
              <a:gd name="connsiteX4" fmla="*/ 13283 w 258645"/>
              <a:gd name="connsiteY4" fmla="*/ 979757 h 1106282"/>
              <a:gd name="connsiteX5" fmla="*/ 173539 w 258645"/>
              <a:gd name="connsiteY5" fmla="*/ 1074025 h 1106282"/>
              <a:gd name="connsiteX6" fmla="*/ 258380 w 258645"/>
              <a:gd name="connsiteY6" fmla="*/ 470709 h 1106282"/>
              <a:gd name="connsiteX7" fmla="*/ 201820 w 258645"/>
              <a:gd name="connsiteY7" fmla="*/ 140771 h 1106282"/>
              <a:gd name="connsiteX8" fmla="*/ 248954 w 258645"/>
              <a:gd name="connsiteY8" fmla="*/ 8796 h 1106282"/>
              <a:gd name="connsiteX9" fmla="*/ 164112 w 258645"/>
              <a:gd name="connsiteY9" fmla="*/ 27650 h 11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645" h="1106282">
                <a:moveTo>
                  <a:pt x="164112" y="27650"/>
                </a:moveTo>
                <a:cubicBezTo>
                  <a:pt x="126405" y="48075"/>
                  <a:pt x="49419" y="74783"/>
                  <a:pt x="22710" y="131344"/>
                </a:cubicBezTo>
                <a:cubicBezTo>
                  <a:pt x="-3999" y="187905"/>
                  <a:pt x="-2428" y="288458"/>
                  <a:pt x="3857" y="367015"/>
                </a:cubicBezTo>
                <a:cubicBezTo>
                  <a:pt x="10142" y="445572"/>
                  <a:pt x="58847" y="500561"/>
                  <a:pt x="60418" y="602685"/>
                </a:cubicBezTo>
                <a:cubicBezTo>
                  <a:pt x="61989" y="704809"/>
                  <a:pt x="-5571" y="901200"/>
                  <a:pt x="13283" y="979757"/>
                </a:cubicBezTo>
                <a:cubicBezTo>
                  <a:pt x="32136" y="1058314"/>
                  <a:pt x="132689" y="1158866"/>
                  <a:pt x="173539" y="1074025"/>
                </a:cubicBezTo>
                <a:cubicBezTo>
                  <a:pt x="214389" y="989184"/>
                  <a:pt x="253666" y="626251"/>
                  <a:pt x="258380" y="470709"/>
                </a:cubicBezTo>
                <a:cubicBezTo>
                  <a:pt x="263094" y="315167"/>
                  <a:pt x="203391" y="217756"/>
                  <a:pt x="201820" y="140771"/>
                </a:cubicBezTo>
                <a:cubicBezTo>
                  <a:pt x="200249" y="63786"/>
                  <a:pt x="261523" y="29220"/>
                  <a:pt x="248954" y="8796"/>
                </a:cubicBezTo>
                <a:cubicBezTo>
                  <a:pt x="236385" y="-11628"/>
                  <a:pt x="201819" y="7225"/>
                  <a:pt x="164112" y="2765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id="{0A460620-79E0-4C33-9181-3CEEB26B4D96}"/>
              </a:ext>
            </a:extLst>
          </p:cNvPr>
          <p:cNvSpPr/>
          <p:nvPr/>
        </p:nvSpPr>
        <p:spPr>
          <a:xfrm rot="1294383">
            <a:off x="4554390" y="5032231"/>
            <a:ext cx="544678" cy="292034"/>
          </a:xfrm>
          <a:custGeom>
            <a:avLst/>
            <a:gdLst>
              <a:gd name="connsiteX0" fmla="*/ 339172 w 544678"/>
              <a:gd name="connsiteY0" fmla="*/ 15665 h 292034"/>
              <a:gd name="connsiteX1" fmla="*/ 65795 w 544678"/>
              <a:gd name="connsiteY1" fmla="*/ 175921 h 292034"/>
              <a:gd name="connsiteX2" fmla="*/ 37514 w 544678"/>
              <a:gd name="connsiteY2" fmla="*/ 279616 h 292034"/>
              <a:gd name="connsiteX3" fmla="*/ 518281 w 544678"/>
              <a:gd name="connsiteY3" fmla="*/ 270189 h 292034"/>
              <a:gd name="connsiteX4" fmla="*/ 480574 w 544678"/>
              <a:gd name="connsiteY4" fmla="*/ 100506 h 292034"/>
              <a:gd name="connsiteX5" fmla="*/ 471147 w 544678"/>
              <a:gd name="connsiteY5" fmla="*/ 15665 h 292034"/>
              <a:gd name="connsiteX6" fmla="*/ 339172 w 544678"/>
              <a:gd name="connsiteY6" fmla="*/ 15665 h 29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678" h="292034">
                <a:moveTo>
                  <a:pt x="339172" y="15665"/>
                </a:moveTo>
                <a:cubicBezTo>
                  <a:pt x="271613" y="42374"/>
                  <a:pt x="116071" y="131929"/>
                  <a:pt x="65795" y="175921"/>
                </a:cubicBezTo>
                <a:cubicBezTo>
                  <a:pt x="15519" y="219913"/>
                  <a:pt x="-37900" y="263905"/>
                  <a:pt x="37514" y="279616"/>
                </a:cubicBezTo>
                <a:cubicBezTo>
                  <a:pt x="112928" y="295327"/>
                  <a:pt x="444438" y="300041"/>
                  <a:pt x="518281" y="270189"/>
                </a:cubicBezTo>
                <a:cubicBezTo>
                  <a:pt x="592124" y="240337"/>
                  <a:pt x="488430" y="142927"/>
                  <a:pt x="480574" y="100506"/>
                </a:cubicBezTo>
                <a:cubicBezTo>
                  <a:pt x="472718" y="58085"/>
                  <a:pt x="491572" y="29805"/>
                  <a:pt x="471147" y="15665"/>
                </a:cubicBezTo>
                <a:cubicBezTo>
                  <a:pt x="450722" y="1525"/>
                  <a:pt x="406731" y="-11044"/>
                  <a:pt x="339172" y="15665"/>
                </a:cubicBezTo>
                <a:close/>
              </a:path>
            </a:pathLst>
          </a:custGeom>
          <a:solidFill>
            <a:srgbClr val="C0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3BD8913A-9BF5-4A02-A0E0-E284B4C2A44F}"/>
              </a:ext>
            </a:extLst>
          </p:cNvPr>
          <p:cNvSpPr/>
          <p:nvPr/>
        </p:nvSpPr>
        <p:spPr>
          <a:xfrm>
            <a:off x="3743864" y="5477774"/>
            <a:ext cx="4045789" cy="1234909"/>
          </a:xfrm>
          <a:custGeom>
            <a:avLst/>
            <a:gdLst>
              <a:gd name="connsiteX0" fmla="*/ 0 w 4045789"/>
              <a:gd name="connsiteY0" fmla="*/ 0 h 1234909"/>
              <a:gd name="connsiteX1" fmla="*/ 552091 w 4045789"/>
              <a:gd name="connsiteY1" fmla="*/ 957532 h 1234909"/>
              <a:gd name="connsiteX2" fmla="*/ 2122098 w 4045789"/>
              <a:gd name="connsiteY2" fmla="*/ 1224951 h 1234909"/>
              <a:gd name="connsiteX3" fmla="*/ 3579962 w 4045789"/>
              <a:gd name="connsiteY3" fmla="*/ 690113 h 1234909"/>
              <a:gd name="connsiteX4" fmla="*/ 4045789 w 4045789"/>
              <a:gd name="connsiteY4" fmla="*/ 17252 h 123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45789" h="1234909">
                <a:moveTo>
                  <a:pt x="0" y="0"/>
                </a:moveTo>
                <a:cubicBezTo>
                  <a:pt x="99204" y="376687"/>
                  <a:pt x="198408" y="753374"/>
                  <a:pt x="552091" y="957532"/>
                </a:cubicBezTo>
                <a:cubicBezTo>
                  <a:pt x="905774" y="1161691"/>
                  <a:pt x="1617453" y="1269521"/>
                  <a:pt x="2122098" y="1224951"/>
                </a:cubicBezTo>
                <a:cubicBezTo>
                  <a:pt x="2626743" y="1180381"/>
                  <a:pt x="3259347" y="891396"/>
                  <a:pt x="3579962" y="690113"/>
                </a:cubicBezTo>
                <a:cubicBezTo>
                  <a:pt x="3900577" y="488830"/>
                  <a:pt x="3973183" y="253041"/>
                  <a:pt x="4045789" y="17252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7B36EE2F-AA1F-4FE1-ACCA-14F2782B681E}"/>
              </a:ext>
            </a:extLst>
          </p:cNvPr>
          <p:cNvSpPr/>
          <p:nvPr/>
        </p:nvSpPr>
        <p:spPr>
          <a:xfrm>
            <a:off x="5409317" y="5495129"/>
            <a:ext cx="587807" cy="183342"/>
          </a:xfrm>
          <a:custGeom>
            <a:avLst/>
            <a:gdLst>
              <a:gd name="connsiteX0" fmla="*/ 20522 w 587807"/>
              <a:gd name="connsiteY0" fmla="*/ 10125 h 183342"/>
              <a:gd name="connsiteX1" fmla="*/ 133644 w 587807"/>
              <a:gd name="connsiteY1" fmla="*/ 151527 h 183342"/>
              <a:gd name="connsiteX2" fmla="*/ 341034 w 587807"/>
              <a:gd name="connsiteY2" fmla="*/ 179807 h 183342"/>
              <a:gd name="connsiteX3" fmla="*/ 510716 w 587807"/>
              <a:gd name="connsiteY3" fmla="*/ 94966 h 183342"/>
              <a:gd name="connsiteX4" fmla="*/ 557850 w 587807"/>
              <a:gd name="connsiteY4" fmla="*/ 19551 h 183342"/>
              <a:gd name="connsiteX5" fmla="*/ 20522 w 587807"/>
              <a:gd name="connsiteY5" fmla="*/ 10125 h 18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807" h="183342">
                <a:moveTo>
                  <a:pt x="20522" y="10125"/>
                </a:moveTo>
                <a:cubicBezTo>
                  <a:pt x="-50179" y="32121"/>
                  <a:pt x="80225" y="123247"/>
                  <a:pt x="133644" y="151527"/>
                </a:cubicBezTo>
                <a:cubicBezTo>
                  <a:pt x="187063" y="179807"/>
                  <a:pt x="278189" y="189234"/>
                  <a:pt x="341034" y="179807"/>
                </a:cubicBezTo>
                <a:cubicBezTo>
                  <a:pt x="403879" y="170380"/>
                  <a:pt x="474580" y="121675"/>
                  <a:pt x="510716" y="94966"/>
                </a:cubicBezTo>
                <a:cubicBezTo>
                  <a:pt x="546852" y="68257"/>
                  <a:pt x="633265" y="32120"/>
                  <a:pt x="557850" y="19551"/>
                </a:cubicBezTo>
                <a:cubicBezTo>
                  <a:pt x="482436" y="6982"/>
                  <a:pt x="91223" y="-11871"/>
                  <a:pt x="20522" y="10125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: фигура 20">
            <a:extLst>
              <a:ext uri="{FF2B5EF4-FFF2-40B4-BE49-F238E27FC236}">
                <a16:creationId xmlns:a16="http://schemas.microsoft.com/office/drawing/2014/main" id="{7F6168AC-BA73-4E4A-A57B-9DC4EB50D0B3}"/>
              </a:ext>
            </a:extLst>
          </p:cNvPr>
          <p:cNvSpPr/>
          <p:nvPr/>
        </p:nvSpPr>
        <p:spPr>
          <a:xfrm rot="1196743">
            <a:off x="5342355" y="4390368"/>
            <a:ext cx="332888" cy="516465"/>
          </a:xfrm>
          <a:custGeom>
            <a:avLst/>
            <a:gdLst>
              <a:gd name="connsiteX0" fmla="*/ 144235 w 332888"/>
              <a:gd name="connsiteY0" fmla="*/ 0 h 516465"/>
              <a:gd name="connsiteX1" fmla="*/ 6213 w 332888"/>
              <a:gd name="connsiteY1" fmla="*/ 301924 h 516465"/>
              <a:gd name="connsiteX2" fmla="*/ 49345 w 332888"/>
              <a:gd name="connsiteY2" fmla="*/ 362309 h 516465"/>
              <a:gd name="connsiteX3" fmla="*/ 273631 w 332888"/>
              <a:gd name="connsiteY3" fmla="*/ 508958 h 516465"/>
              <a:gd name="connsiteX4" fmla="*/ 325390 w 332888"/>
              <a:gd name="connsiteY4" fmla="*/ 103517 h 516465"/>
              <a:gd name="connsiteX5" fmla="*/ 144235 w 332888"/>
              <a:gd name="connsiteY5" fmla="*/ 77637 h 516465"/>
              <a:gd name="connsiteX6" fmla="*/ 109730 w 332888"/>
              <a:gd name="connsiteY6" fmla="*/ 77637 h 51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888" h="516465">
                <a:moveTo>
                  <a:pt x="144235" y="0"/>
                </a:moveTo>
                <a:cubicBezTo>
                  <a:pt x="83131" y="120769"/>
                  <a:pt x="22028" y="241539"/>
                  <a:pt x="6213" y="301924"/>
                </a:cubicBezTo>
                <a:cubicBezTo>
                  <a:pt x="-9602" y="362309"/>
                  <a:pt x="4775" y="327803"/>
                  <a:pt x="49345" y="362309"/>
                </a:cubicBezTo>
                <a:cubicBezTo>
                  <a:pt x="93915" y="396815"/>
                  <a:pt x="227624" y="552090"/>
                  <a:pt x="273631" y="508958"/>
                </a:cubicBezTo>
                <a:cubicBezTo>
                  <a:pt x="319639" y="465826"/>
                  <a:pt x="346956" y="175404"/>
                  <a:pt x="325390" y="103517"/>
                </a:cubicBezTo>
                <a:cubicBezTo>
                  <a:pt x="303824" y="31630"/>
                  <a:pt x="180178" y="81950"/>
                  <a:pt x="144235" y="77637"/>
                </a:cubicBezTo>
                <a:cubicBezTo>
                  <a:pt x="108292" y="73324"/>
                  <a:pt x="112605" y="56071"/>
                  <a:pt x="109730" y="77637"/>
                </a:cubicBezTo>
              </a:path>
            </a:pathLst>
          </a:custGeom>
          <a:solidFill>
            <a:srgbClr val="0070C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D6F25606-D7FA-4EC2-8A2C-CB676E207743}"/>
              </a:ext>
            </a:extLst>
          </p:cNvPr>
          <p:cNvSpPr/>
          <p:nvPr/>
        </p:nvSpPr>
        <p:spPr>
          <a:xfrm rot="680643" flipH="1">
            <a:off x="5675841" y="4451816"/>
            <a:ext cx="332888" cy="516465"/>
          </a:xfrm>
          <a:custGeom>
            <a:avLst/>
            <a:gdLst>
              <a:gd name="connsiteX0" fmla="*/ 144235 w 332888"/>
              <a:gd name="connsiteY0" fmla="*/ 0 h 516465"/>
              <a:gd name="connsiteX1" fmla="*/ 6213 w 332888"/>
              <a:gd name="connsiteY1" fmla="*/ 301924 h 516465"/>
              <a:gd name="connsiteX2" fmla="*/ 49345 w 332888"/>
              <a:gd name="connsiteY2" fmla="*/ 362309 h 516465"/>
              <a:gd name="connsiteX3" fmla="*/ 273631 w 332888"/>
              <a:gd name="connsiteY3" fmla="*/ 508958 h 516465"/>
              <a:gd name="connsiteX4" fmla="*/ 325390 w 332888"/>
              <a:gd name="connsiteY4" fmla="*/ 103517 h 516465"/>
              <a:gd name="connsiteX5" fmla="*/ 144235 w 332888"/>
              <a:gd name="connsiteY5" fmla="*/ 77637 h 516465"/>
              <a:gd name="connsiteX6" fmla="*/ 109730 w 332888"/>
              <a:gd name="connsiteY6" fmla="*/ 77637 h 51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888" h="516465">
                <a:moveTo>
                  <a:pt x="144235" y="0"/>
                </a:moveTo>
                <a:cubicBezTo>
                  <a:pt x="83131" y="120769"/>
                  <a:pt x="22028" y="241539"/>
                  <a:pt x="6213" y="301924"/>
                </a:cubicBezTo>
                <a:cubicBezTo>
                  <a:pt x="-9602" y="362309"/>
                  <a:pt x="4775" y="327803"/>
                  <a:pt x="49345" y="362309"/>
                </a:cubicBezTo>
                <a:cubicBezTo>
                  <a:pt x="93915" y="396815"/>
                  <a:pt x="227624" y="552090"/>
                  <a:pt x="273631" y="508958"/>
                </a:cubicBezTo>
                <a:cubicBezTo>
                  <a:pt x="319639" y="465826"/>
                  <a:pt x="346956" y="175404"/>
                  <a:pt x="325390" y="103517"/>
                </a:cubicBezTo>
                <a:cubicBezTo>
                  <a:pt x="303824" y="31630"/>
                  <a:pt x="180178" y="81950"/>
                  <a:pt x="144235" y="77637"/>
                </a:cubicBezTo>
                <a:cubicBezTo>
                  <a:pt x="108292" y="73324"/>
                  <a:pt x="112605" y="56071"/>
                  <a:pt x="109730" y="77637"/>
                </a:cubicBezTo>
              </a:path>
            </a:pathLst>
          </a:custGeom>
          <a:solidFill>
            <a:srgbClr val="0070C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B2D19004-84CE-4BDC-A3C2-65EB87EF4997}"/>
              </a:ext>
            </a:extLst>
          </p:cNvPr>
          <p:cNvSpPr/>
          <p:nvPr/>
        </p:nvSpPr>
        <p:spPr>
          <a:xfrm>
            <a:off x="5472583" y="3162376"/>
            <a:ext cx="595860" cy="1450903"/>
          </a:xfrm>
          <a:custGeom>
            <a:avLst/>
            <a:gdLst>
              <a:gd name="connsiteX0" fmla="*/ 202353 w 595860"/>
              <a:gd name="connsiteY0" fmla="*/ 52164 h 1450903"/>
              <a:gd name="connsiteX1" fmla="*/ 522864 w 595860"/>
              <a:gd name="connsiteY1" fmla="*/ 89871 h 1450903"/>
              <a:gd name="connsiteX2" fmla="*/ 588852 w 595860"/>
              <a:gd name="connsiteY2" fmla="*/ 768601 h 1450903"/>
              <a:gd name="connsiteX3" fmla="*/ 541718 w 595860"/>
              <a:gd name="connsiteY3" fmla="*/ 1296502 h 1450903"/>
              <a:gd name="connsiteX4" fmla="*/ 126939 w 595860"/>
              <a:gd name="connsiteY4" fmla="*/ 1447331 h 1450903"/>
              <a:gd name="connsiteX5" fmla="*/ 4390 w 595860"/>
              <a:gd name="connsiteY5" fmla="*/ 1183381 h 1450903"/>
              <a:gd name="connsiteX6" fmla="*/ 42097 w 595860"/>
              <a:gd name="connsiteY6" fmla="*/ 504651 h 1450903"/>
              <a:gd name="connsiteX7" fmla="*/ 202353 w 595860"/>
              <a:gd name="connsiteY7" fmla="*/ 52164 h 145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860" h="1450903">
                <a:moveTo>
                  <a:pt x="202353" y="52164"/>
                </a:moveTo>
                <a:cubicBezTo>
                  <a:pt x="282481" y="-16966"/>
                  <a:pt x="458448" y="-29535"/>
                  <a:pt x="522864" y="89871"/>
                </a:cubicBezTo>
                <a:cubicBezTo>
                  <a:pt x="587281" y="209277"/>
                  <a:pt x="585710" y="567496"/>
                  <a:pt x="588852" y="768601"/>
                </a:cubicBezTo>
                <a:cubicBezTo>
                  <a:pt x="591994" y="969706"/>
                  <a:pt x="618704" y="1183380"/>
                  <a:pt x="541718" y="1296502"/>
                </a:cubicBezTo>
                <a:cubicBezTo>
                  <a:pt x="464732" y="1409624"/>
                  <a:pt x="216494" y="1466184"/>
                  <a:pt x="126939" y="1447331"/>
                </a:cubicBezTo>
                <a:cubicBezTo>
                  <a:pt x="37384" y="1428478"/>
                  <a:pt x="18530" y="1340494"/>
                  <a:pt x="4390" y="1183381"/>
                </a:cubicBezTo>
                <a:cubicBezTo>
                  <a:pt x="-9750" y="1026268"/>
                  <a:pt x="12245" y="691616"/>
                  <a:pt x="42097" y="504651"/>
                </a:cubicBezTo>
                <a:cubicBezTo>
                  <a:pt x="71948" y="317686"/>
                  <a:pt x="122225" y="121294"/>
                  <a:pt x="202353" y="5216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олилиния: фигура 26">
            <a:extLst>
              <a:ext uri="{FF2B5EF4-FFF2-40B4-BE49-F238E27FC236}">
                <a16:creationId xmlns:a16="http://schemas.microsoft.com/office/drawing/2014/main" id="{ED154FAF-3977-4D9A-8DB1-1D07DE871C67}"/>
              </a:ext>
            </a:extLst>
          </p:cNvPr>
          <p:cNvSpPr/>
          <p:nvPr/>
        </p:nvSpPr>
        <p:spPr>
          <a:xfrm>
            <a:off x="5514648" y="2535109"/>
            <a:ext cx="565765" cy="614072"/>
          </a:xfrm>
          <a:custGeom>
            <a:avLst/>
            <a:gdLst>
              <a:gd name="connsiteX0" fmla="*/ 273408 w 565765"/>
              <a:gd name="connsiteY0" fmla="*/ 28982 h 614072"/>
              <a:gd name="connsiteX1" fmla="*/ 113153 w 565765"/>
              <a:gd name="connsiteY1" fmla="*/ 104397 h 614072"/>
              <a:gd name="connsiteX2" fmla="*/ 75445 w 565765"/>
              <a:gd name="connsiteY2" fmla="*/ 311786 h 614072"/>
              <a:gd name="connsiteX3" fmla="*/ 31 w 565765"/>
              <a:gd name="connsiteY3" fmla="*/ 377774 h 614072"/>
              <a:gd name="connsiteX4" fmla="*/ 84872 w 565765"/>
              <a:gd name="connsiteY4" fmla="*/ 387201 h 614072"/>
              <a:gd name="connsiteX5" fmla="*/ 75445 w 565765"/>
              <a:gd name="connsiteY5" fmla="*/ 490896 h 614072"/>
              <a:gd name="connsiteX6" fmla="*/ 75445 w 565765"/>
              <a:gd name="connsiteY6" fmla="*/ 556883 h 614072"/>
              <a:gd name="connsiteX7" fmla="*/ 235701 w 565765"/>
              <a:gd name="connsiteY7" fmla="*/ 613444 h 614072"/>
              <a:gd name="connsiteX8" fmla="*/ 499652 w 565765"/>
              <a:gd name="connsiteY8" fmla="*/ 519176 h 614072"/>
              <a:gd name="connsiteX9" fmla="*/ 565639 w 565765"/>
              <a:gd name="connsiteY9" fmla="*/ 292933 h 614072"/>
              <a:gd name="connsiteX10" fmla="*/ 490225 w 565765"/>
              <a:gd name="connsiteY10" fmla="*/ 19556 h 614072"/>
              <a:gd name="connsiteX11" fmla="*/ 273408 w 565765"/>
              <a:gd name="connsiteY11" fmla="*/ 28982 h 614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5765" h="614072">
                <a:moveTo>
                  <a:pt x="273408" y="28982"/>
                </a:moveTo>
                <a:cubicBezTo>
                  <a:pt x="210563" y="43122"/>
                  <a:pt x="146147" y="57263"/>
                  <a:pt x="113153" y="104397"/>
                </a:cubicBezTo>
                <a:cubicBezTo>
                  <a:pt x="80159" y="151531"/>
                  <a:pt x="94299" y="266223"/>
                  <a:pt x="75445" y="311786"/>
                </a:cubicBezTo>
                <a:cubicBezTo>
                  <a:pt x="56591" y="357349"/>
                  <a:pt x="-1540" y="365205"/>
                  <a:pt x="31" y="377774"/>
                </a:cubicBezTo>
                <a:cubicBezTo>
                  <a:pt x="1602" y="390343"/>
                  <a:pt x="72303" y="368347"/>
                  <a:pt x="84872" y="387201"/>
                </a:cubicBezTo>
                <a:cubicBezTo>
                  <a:pt x="97441" y="406055"/>
                  <a:pt x="77016" y="462616"/>
                  <a:pt x="75445" y="490896"/>
                </a:cubicBezTo>
                <a:cubicBezTo>
                  <a:pt x="73874" y="519176"/>
                  <a:pt x="48736" y="536458"/>
                  <a:pt x="75445" y="556883"/>
                </a:cubicBezTo>
                <a:cubicBezTo>
                  <a:pt x="102154" y="577308"/>
                  <a:pt x="165000" y="619729"/>
                  <a:pt x="235701" y="613444"/>
                </a:cubicBezTo>
                <a:cubicBezTo>
                  <a:pt x="306402" y="607160"/>
                  <a:pt x="444662" y="572595"/>
                  <a:pt x="499652" y="519176"/>
                </a:cubicBezTo>
                <a:cubicBezTo>
                  <a:pt x="554642" y="465758"/>
                  <a:pt x="567210" y="376203"/>
                  <a:pt x="565639" y="292933"/>
                </a:cubicBezTo>
                <a:cubicBezTo>
                  <a:pt x="564068" y="209663"/>
                  <a:pt x="538930" y="61977"/>
                  <a:pt x="490225" y="19556"/>
                </a:cubicBezTo>
                <a:cubicBezTo>
                  <a:pt x="441520" y="-22865"/>
                  <a:pt x="336253" y="14842"/>
                  <a:pt x="273408" y="28982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id="{9554B5D3-B0A2-4B82-A287-1F59CB85F926}"/>
              </a:ext>
            </a:extLst>
          </p:cNvPr>
          <p:cNvSpPr/>
          <p:nvPr/>
        </p:nvSpPr>
        <p:spPr>
          <a:xfrm>
            <a:off x="5588878" y="2371927"/>
            <a:ext cx="533191" cy="695224"/>
          </a:xfrm>
          <a:custGeom>
            <a:avLst/>
            <a:gdLst>
              <a:gd name="connsiteX0" fmla="*/ 1217 w 533191"/>
              <a:gd name="connsiteY0" fmla="*/ 258151 h 695224"/>
              <a:gd name="connsiteX1" fmla="*/ 76631 w 533191"/>
              <a:gd name="connsiteY1" fmla="*/ 50762 h 695224"/>
              <a:gd name="connsiteX2" fmla="*/ 246314 w 533191"/>
              <a:gd name="connsiteY2" fmla="*/ 41335 h 695224"/>
              <a:gd name="connsiteX3" fmla="*/ 425423 w 533191"/>
              <a:gd name="connsiteY3" fmla="*/ 13054 h 695224"/>
              <a:gd name="connsiteX4" fmla="*/ 529118 w 533191"/>
              <a:gd name="connsiteY4" fmla="*/ 277005 h 695224"/>
              <a:gd name="connsiteX5" fmla="*/ 510264 w 533191"/>
              <a:gd name="connsiteY5" fmla="*/ 625797 h 695224"/>
              <a:gd name="connsiteX6" fmla="*/ 491411 w 533191"/>
              <a:gd name="connsiteY6" fmla="*/ 691784 h 695224"/>
              <a:gd name="connsiteX7" fmla="*/ 340582 w 533191"/>
              <a:gd name="connsiteY7" fmla="*/ 569236 h 695224"/>
              <a:gd name="connsiteX8" fmla="*/ 284021 w 533191"/>
              <a:gd name="connsiteY8" fmla="*/ 352419 h 695224"/>
              <a:gd name="connsiteX9" fmla="*/ 265167 w 533191"/>
              <a:gd name="connsiteY9" fmla="*/ 220444 h 695224"/>
              <a:gd name="connsiteX10" fmla="*/ 199180 w 533191"/>
              <a:gd name="connsiteY10" fmla="*/ 333566 h 695224"/>
              <a:gd name="connsiteX11" fmla="*/ 152046 w 533191"/>
              <a:gd name="connsiteY11" fmla="*/ 229871 h 695224"/>
              <a:gd name="connsiteX12" fmla="*/ 114338 w 533191"/>
              <a:gd name="connsiteY12" fmla="*/ 314712 h 695224"/>
              <a:gd name="connsiteX13" fmla="*/ 38924 w 533191"/>
              <a:gd name="connsiteY13" fmla="*/ 305285 h 695224"/>
              <a:gd name="connsiteX14" fmla="*/ 1217 w 533191"/>
              <a:gd name="connsiteY14" fmla="*/ 258151 h 695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3191" h="695224">
                <a:moveTo>
                  <a:pt x="1217" y="258151"/>
                </a:moveTo>
                <a:cubicBezTo>
                  <a:pt x="7501" y="215731"/>
                  <a:pt x="35782" y="86898"/>
                  <a:pt x="76631" y="50762"/>
                </a:cubicBezTo>
                <a:cubicBezTo>
                  <a:pt x="117480" y="14626"/>
                  <a:pt x="188182" y="47620"/>
                  <a:pt x="246314" y="41335"/>
                </a:cubicBezTo>
                <a:cubicBezTo>
                  <a:pt x="304446" y="35050"/>
                  <a:pt x="378289" y="-26224"/>
                  <a:pt x="425423" y="13054"/>
                </a:cubicBezTo>
                <a:cubicBezTo>
                  <a:pt x="472557" y="52332"/>
                  <a:pt x="514978" y="174881"/>
                  <a:pt x="529118" y="277005"/>
                </a:cubicBezTo>
                <a:cubicBezTo>
                  <a:pt x="543258" y="379129"/>
                  <a:pt x="516548" y="556667"/>
                  <a:pt x="510264" y="625797"/>
                </a:cubicBezTo>
                <a:cubicBezTo>
                  <a:pt x="503980" y="694927"/>
                  <a:pt x="519691" y="701211"/>
                  <a:pt x="491411" y="691784"/>
                </a:cubicBezTo>
                <a:cubicBezTo>
                  <a:pt x="463131" y="682357"/>
                  <a:pt x="375147" y="625797"/>
                  <a:pt x="340582" y="569236"/>
                </a:cubicBezTo>
                <a:cubicBezTo>
                  <a:pt x="306017" y="512675"/>
                  <a:pt x="296590" y="410551"/>
                  <a:pt x="284021" y="352419"/>
                </a:cubicBezTo>
                <a:cubicBezTo>
                  <a:pt x="271452" y="294287"/>
                  <a:pt x="279307" y="223586"/>
                  <a:pt x="265167" y="220444"/>
                </a:cubicBezTo>
                <a:cubicBezTo>
                  <a:pt x="251027" y="217302"/>
                  <a:pt x="218033" y="331995"/>
                  <a:pt x="199180" y="333566"/>
                </a:cubicBezTo>
                <a:cubicBezTo>
                  <a:pt x="180327" y="335137"/>
                  <a:pt x="166186" y="233013"/>
                  <a:pt x="152046" y="229871"/>
                </a:cubicBezTo>
                <a:cubicBezTo>
                  <a:pt x="137906" y="226729"/>
                  <a:pt x="133192" y="302143"/>
                  <a:pt x="114338" y="314712"/>
                </a:cubicBezTo>
                <a:cubicBezTo>
                  <a:pt x="95484" y="327281"/>
                  <a:pt x="64062" y="314712"/>
                  <a:pt x="38924" y="305285"/>
                </a:cubicBezTo>
                <a:cubicBezTo>
                  <a:pt x="13786" y="295858"/>
                  <a:pt x="-5067" y="300571"/>
                  <a:pt x="1217" y="258151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9A2B742D-993A-4173-80CA-A2D663FB6FDA}"/>
              </a:ext>
            </a:extLst>
          </p:cNvPr>
          <p:cNvSpPr/>
          <p:nvPr/>
        </p:nvSpPr>
        <p:spPr>
          <a:xfrm>
            <a:off x="4284142" y="4516070"/>
            <a:ext cx="462075" cy="48005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2E666EE2-BDDD-43F2-BE5F-7B39A99F65D8}"/>
              </a:ext>
            </a:extLst>
          </p:cNvPr>
          <p:cNvSpPr/>
          <p:nvPr/>
        </p:nvSpPr>
        <p:spPr>
          <a:xfrm>
            <a:off x="499621" y="1027522"/>
            <a:ext cx="292231" cy="4939645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BFDE13EE-780D-48A9-88F8-5EE2CEAE4102}"/>
              </a:ext>
            </a:extLst>
          </p:cNvPr>
          <p:cNvSpPr/>
          <p:nvPr/>
        </p:nvSpPr>
        <p:spPr>
          <a:xfrm>
            <a:off x="5575225" y="3389474"/>
            <a:ext cx="304956" cy="942903"/>
          </a:xfrm>
          <a:custGeom>
            <a:avLst/>
            <a:gdLst>
              <a:gd name="connsiteX0" fmla="*/ 299364 w 304956"/>
              <a:gd name="connsiteY0" fmla="*/ 43839 h 942903"/>
              <a:gd name="connsiteX1" fmla="*/ 238979 w 304956"/>
              <a:gd name="connsiteY1" fmla="*/ 707 h 942903"/>
              <a:gd name="connsiteX2" fmla="*/ 144088 w 304956"/>
              <a:gd name="connsiteY2" fmla="*/ 61092 h 942903"/>
              <a:gd name="connsiteX3" fmla="*/ 126835 w 304956"/>
              <a:gd name="connsiteY3" fmla="*/ 190488 h 942903"/>
              <a:gd name="connsiteX4" fmla="*/ 126835 w 304956"/>
              <a:gd name="connsiteY4" fmla="*/ 406149 h 942903"/>
              <a:gd name="connsiteX5" fmla="*/ 31945 w 304956"/>
              <a:gd name="connsiteY5" fmla="*/ 725326 h 942903"/>
              <a:gd name="connsiteX6" fmla="*/ 6066 w 304956"/>
              <a:gd name="connsiteY6" fmla="*/ 906481 h 942903"/>
              <a:gd name="connsiteX7" fmla="*/ 135462 w 304956"/>
              <a:gd name="connsiteY7" fmla="*/ 932360 h 942903"/>
              <a:gd name="connsiteX8" fmla="*/ 213100 w 304956"/>
              <a:gd name="connsiteY8" fmla="*/ 777084 h 942903"/>
              <a:gd name="connsiteX9" fmla="*/ 282111 w 304956"/>
              <a:gd name="connsiteY9" fmla="*/ 457907 h 942903"/>
              <a:gd name="connsiteX10" fmla="*/ 299364 w 304956"/>
              <a:gd name="connsiteY10" fmla="*/ 250873 h 942903"/>
              <a:gd name="connsiteX11" fmla="*/ 299364 w 304956"/>
              <a:gd name="connsiteY11" fmla="*/ 43839 h 942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4956" h="942903">
                <a:moveTo>
                  <a:pt x="299364" y="43839"/>
                </a:moveTo>
                <a:cubicBezTo>
                  <a:pt x="289300" y="2145"/>
                  <a:pt x="264858" y="-2169"/>
                  <a:pt x="238979" y="707"/>
                </a:cubicBezTo>
                <a:cubicBezTo>
                  <a:pt x="213100" y="3582"/>
                  <a:pt x="162779" y="29462"/>
                  <a:pt x="144088" y="61092"/>
                </a:cubicBezTo>
                <a:cubicBezTo>
                  <a:pt x="125397" y="92722"/>
                  <a:pt x="129711" y="132978"/>
                  <a:pt x="126835" y="190488"/>
                </a:cubicBezTo>
                <a:cubicBezTo>
                  <a:pt x="123959" y="247998"/>
                  <a:pt x="142650" y="317009"/>
                  <a:pt x="126835" y="406149"/>
                </a:cubicBezTo>
                <a:cubicBezTo>
                  <a:pt x="111020" y="495289"/>
                  <a:pt x="52073" y="641937"/>
                  <a:pt x="31945" y="725326"/>
                </a:cubicBezTo>
                <a:cubicBezTo>
                  <a:pt x="11817" y="808715"/>
                  <a:pt x="-11187" y="871975"/>
                  <a:pt x="6066" y="906481"/>
                </a:cubicBezTo>
                <a:cubicBezTo>
                  <a:pt x="23319" y="940987"/>
                  <a:pt x="100956" y="953926"/>
                  <a:pt x="135462" y="932360"/>
                </a:cubicBezTo>
                <a:cubicBezTo>
                  <a:pt x="169968" y="910794"/>
                  <a:pt x="188659" y="856159"/>
                  <a:pt x="213100" y="777084"/>
                </a:cubicBezTo>
                <a:cubicBezTo>
                  <a:pt x="237541" y="698009"/>
                  <a:pt x="267734" y="545609"/>
                  <a:pt x="282111" y="457907"/>
                </a:cubicBezTo>
                <a:cubicBezTo>
                  <a:pt x="296488" y="370205"/>
                  <a:pt x="295051" y="321322"/>
                  <a:pt x="299364" y="250873"/>
                </a:cubicBezTo>
                <a:cubicBezTo>
                  <a:pt x="303677" y="180424"/>
                  <a:pt x="309428" y="85533"/>
                  <a:pt x="299364" y="43839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1011A9E0-6174-4A77-B762-B6A9165E0B31}"/>
              </a:ext>
            </a:extLst>
          </p:cNvPr>
          <p:cNvSpPr/>
          <p:nvPr/>
        </p:nvSpPr>
        <p:spPr>
          <a:xfrm>
            <a:off x="5623123" y="3275126"/>
            <a:ext cx="359700" cy="304306"/>
          </a:xfrm>
          <a:custGeom>
            <a:avLst/>
            <a:gdLst>
              <a:gd name="connsiteX0" fmla="*/ 202353 w 595860"/>
              <a:gd name="connsiteY0" fmla="*/ 52164 h 1450903"/>
              <a:gd name="connsiteX1" fmla="*/ 522864 w 595860"/>
              <a:gd name="connsiteY1" fmla="*/ 89871 h 1450903"/>
              <a:gd name="connsiteX2" fmla="*/ 588852 w 595860"/>
              <a:gd name="connsiteY2" fmla="*/ 768601 h 1450903"/>
              <a:gd name="connsiteX3" fmla="*/ 541718 w 595860"/>
              <a:gd name="connsiteY3" fmla="*/ 1296502 h 1450903"/>
              <a:gd name="connsiteX4" fmla="*/ 126939 w 595860"/>
              <a:gd name="connsiteY4" fmla="*/ 1447331 h 1450903"/>
              <a:gd name="connsiteX5" fmla="*/ 4390 w 595860"/>
              <a:gd name="connsiteY5" fmla="*/ 1183381 h 1450903"/>
              <a:gd name="connsiteX6" fmla="*/ 42097 w 595860"/>
              <a:gd name="connsiteY6" fmla="*/ 504651 h 1450903"/>
              <a:gd name="connsiteX7" fmla="*/ 202353 w 595860"/>
              <a:gd name="connsiteY7" fmla="*/ 52164 h 145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860" h="1450903">
                <a:moveTo>
                  <a:pt x="202353" y="52164"/>
                </a:moveTo>
                <a:cubicBezTo>
                  <a:pt x="282481" y="-16966"/>
                  <a:pt x="458448" y="-29535"/>
                  <a:pt x="522864" y="89871"/>
                </a:cubicBezTo>
                <a:cubicBezTo>
                  <a:pt x="587281" y="209277"/>
                  <a:pt x="585710" y="567496"/>
                  <a:pt x="588852" y="768601"/>
                </a:cubicBezTo>
                <a:cubicBezTo>
                  <a:pt x="591994" y="969706"/>
                  <a:pt x="618704" y="1183380"/>
                  <a:pt x="541718" y="1296502"/>
                </a:cubicBezTo>
                <a:cubicBezTo>
                  <a:pt x="464732" y="1409624"/>
                  <a:pt x="216494" y="1466184"/>
                  <a:pt x="126939" y="1447331"/>
                </a:cubicBezTo>
                <a:cubicBezTo>
                  <a:pt x="37384" y="1428478"/>
                  <a:pt x="18530" y="1340494"/>
                  <a:pt x="4390" y="1183381"/>
                </a:cubicBezTo>
                <a:cubicBezTo>
                  <a:pt x="-9750" y="1026268"/>
                  <a:pt x="12245" y="691616"/>
                  <a:pt x="42097" y="504651"/>
                </a:cubicBezTo>
                <a:cubicBezTo>
                  <a:pt x="71948" y="317686"/>
                  <a:pt x="122225" y="121294"/>
                  <a:pt x="202353" y="5216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5B9B1C69-AFEA-4C1A-9854-FF36FC15C6D8}"/>
              </a:ext>
            </a:extLst>
          </p:cNvPr>
          <p:cNvSpPr/>
          <p:nvPr/>
        </p:nvSpPr>
        <p:spPr>
          <a:xfrm>
            <a:off x="5662613" y="2786112"/>
            <a:ext cx="45719" cy="45719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A366CC0A-7201-4FA4-838A-3AD778B6A420}"/>
              </a:ext>
            </a:extLst>
          </p:cNvPr>
          <p:cNvSpPr/>
          <p:nvPr/>
        </p:nvSpPr>
        <p:spPr>
          <a:xfrm>
            <a:off x="5439459" y="5414174"/>
            <a:ext cx="544678" cy="292034"/>
          </a:xfrm>
          <a:custGeom>
            <a:avLst/>
            <a:gdLst>
              <a:gd name="connsiteX0" fmla="*/ 339172 w 544678"/>
              <a:gd name="connsiteY0" fmla="*/ 15665 h 292034"/>
              <a:gd name="connsiteX1" fmla="*/ 65795 w 544678"/>
              <a:gd name="connsiteY1" fmla="*/ 175921 h 292034"/>
              <a:gd name="connsiteX2" fmla="*/ 37514 w 544678"/>
              <a:gd name="connsiteY2" fmla="*/ 279616 h 292034"/>
              <a:gd name="connsiteX3" fmla="*/ 518281 w 544678"/>
              <a:gd name="connsiteY3" fmla="*/ 270189 h 292034"/>
              <a:gd name="connsiteX4" fmla="*/ 480574 w 544678"/>
              <a:gd name="connsiteY4" fmla="*/ 100506 h 292034"/>
              <a:gd name="connsiteX5" fmla="*/ 471147 w 544678"/>
              <a:gd name="connsiteY5" fmla="*/ 15665 h 292034"/>
              <a:gd name="connsiteX6" fmla="*/ 339172 w 544678"/>
              <a:gd name="connsiteY6" fmla="*/ 15665 h 29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678" h="292034">
                <a:moveTo>
                  <a:pt x="339172" y="15665"/>
                </a:moveTo>
                <a:cubicBezTo>
                  <a:pt x="271613" y="42374"/>
                  <a:pt x="116071" y="131929"/>
                  <a:pt x="65795" y="175921"/>
                </a:cubicBezTo>
                <a:cubicBezTo>
                  <a:pt x="15519" y="219913"/>
                  <a:pt x="-37900" y="263905"/>
                  <a:pt x="37514" y="279616"/>
                </a:cubicBezTo>
                <a:cubicBezTo>
                  <a:pt x="112928" y="295327"/>
                  <a:pt x="444438" y="300041"/>
                  <a:pt x="518281" y="270189"/>
                </a:cubicBezTo>
                <a:cubicBezTo>
                  <a:pt x="592124" y="240337"/>
                  <a:pt x="488430" y="142927"/>
                  <a:pt x="480574" y="100506"/>
                </a:cubicBezTo>
                <a:cubicBezTo>
                  <a:pt x="472718" y="58085"/>
                  <a:pt x="491572" y="29805"/>
                  <a:pt x="471147" y="15665"/>
                </a:cubicBezTo>
                <a:cubicBezTo>
                  <a:pt x="450722" y="1525"/>
                  <a:pt x="406731" y="-11044"/>
                  <a:pt x="339172" y="15665"/>
                </a:cubicBezTo>
                <a:close/>
              </a:path>
            </a:pathLst>
          </a:custGeom>
          <a:solidFill>
            <a:srgbClr val="C0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674111"/>
      </p:ext>
    </p:extLst>
  </p:cSld>
  <p:clrMapOvr>
    <a:masterClrMapping/>
  </p:clrMapOvr>
  <p:transition advClick="0" advTm="3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8E0A75F5-6FF5-4584-9D05-2C06582F62FA}"/>
              </a:ext>
            </a:extLst>
          </p:cNvPr>
          <p:cNvSpPr/>
          <p:nvPr/>
        </p:nvSpPr>
        <p:spPr>
          <a:xfrm>
            <a:off x="5689933" y="4516070"/>
            <a:ext cx="258645" cy="1106282"/>
          </a:xfrm>
          <a:custGeom>
            <a:avLst/>
            <a:gdLst>
              <a:gd name="connsiteX0" fmla="*/ 164112 w 258645"/>
              <a:gd name="connsiteY0" fmla="*/ 27650 h 1106282"/>
              <a:gd name="connsiteX1" fmla="*/ 22710 w 258645"/>
              <a:gd name="connsiteY1" fmla="*/ 131344 h 1106282"/>
              <a:gd name="connsiteX2" fmla="*/ 3857 w 258645"/>
              <a:gd name="connsiteY2" fmla="*/ 367015 h 1106282"/>
              <a:gd name="connsiteX3" fmla="*/ 60418 w 258645"/>
              <a:gd name="connsiteY3" fmla="*/ 602685 h 1106282"/>
              <a:gd name="connsiteX4" fmla="*/ 13283 w 258645"/>
              <a:gd name="connsiteY4" fmla="*/ 979757 h 1106282"/>
              <a:gd name="connsiteX5" fmla="*/ 173539 w 258645"/>
              <a:gd name="connsiteY5" fmla="*/ 1074025 h 1106282"/>
              <a:gd name="connsiteX6" fmla="*/ 258380 w 258645"/>
              <a:gd name="connsiteY6" fmla="*/ 470709 h 1106282"/>
              <a:gd name="connsiteX7" fmla="*/ 201820 w 258645"/>
              <a:gd name="connsiteY7" fmla="*/ 140771 h 1106282"/>
              <a:gd name="connsiteX8" fmla="*/ 248954 w 258645"/>
              <a:gd name="connsiteY8" fmla="*/ 8796 h 1106282"/>
              <a:gd name="connsiteX9" fmla="*/ 164112 w 258645"/>
              <a:gd name="connsiteY9" fmla="*/ 27650 h 11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645" h="1106282">
                <a:moveTo>
                  <a:pt x="164112" y="27650"/>
                </a:moveTo>
                <a:cubicBezTo>
                  <a:pt x="126405" y="48075"/>
                  <a:pt x="49419" y="74783"/>
                  <a:pt x="22710" y="131344"/>
                </a:cubicBezTo>
                <a:cubicBezTo>
                  <a:pt x="-3999" y="187905"/>
                  <a:pt x="-2428" y="288458"/>
                  <a:pt x="3857" y="367015"/>
                </a:cubicBezTo>
                <a:cubicBezTo>
                  <a:pt x="10142" y="445572"/>
                  <a:pt x="58847" y="500561"/>
                  <a:pt x="60418" y="602685"/>
                </a:cubicBezTo>
                <a:cubicBezTo>
                  <a:pt x="61989" y="704809"/>
                  <a:pt x="-5571" y="901200"/>
                  <a:pt x="13283" y="979757"/>
                </a:cubicBezTo>
                <a:cubicBezTo>
                  <a:pt x="32136" y="1058314"/>
                  <a:pt x="132689" y="1158866"/>
                  <a:pt x="173539" y="1074025"/>
                </a:cubicBezTo>
                <a:cubicBezTo>
                  <a:pt x="214389" y="989184"/>
                  <a:pt x="253666" y="626251"/>
                  <a:pt x="258380" y="470709"/>
                </a:cubicBezTo>
                <a:cubicBezTo>
                  <a:pt x="263094" y="315167"/>
                  <a:pt x="203391" y="217756"/>
                  <a:pt x="201820" y="140771"/>
                </a:cubicBezTo>
                <a:cubicBezTo>
                  <a:pt x="200249" y="63786"/>
                  <a:pt x="261523" y="29220"/>
                  <a:pt x="248954" y="8796"/>
                </a:cubicBezTo>
                <a:cubicBezTo>
                  <a:pt x="236385" y="-11628"/>
                  <a:pt x="201819" y="7225"/>
                  <a:pt x="164112" y="2765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1DD7712-15F0-48FE-8009-AF9C28F835A5}"/>
              </a:ext>
            </a:extLst>
          </p:cNvPr>
          <p:cNvSpPr/>
          <p:nvPr/>
        </p:nvSpPr>
        <p:spPr>
          <a:xfrm>
            <a:off x="69011" y="5495026"/>
            <a:ext cx="12122989" cy="136297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: фигура 28">
            <a:extLst>
              <a:ext uri="{FF2B5EF4-FFF2-40B4-BE49-F238E27FC236}">
                <a16:creationId xmlns:a16="http://schemas.microsoft.com/office/drawing/2014/main" id="{625ECF1A-ADC4-46BC-A4B7-FE899396F066}"/>
              </a:ext>
            </a:extLst>
          </p:cNvPr>
          <p:cNvSpPr/>
          <p:nvPr/>
        </p:nvSpPr>
        <p:spPr>
          <a:xfrm rot="1812083">
            <a:off x="5274791" y="4349719"/>
            <a:ext cx="258645" cy="1106282"/>
          </a:xfrm>
          <a:custGeom>
            <a:avLst/>
            <a:gdLst>
              <a:gd name="connsiteX0" fmla="*/ 164112 w 258645"/>
              <a:gd name="connsiteY0" fmla="*/ 27650 h 1106282"/>
              <a:gd name="connsiteX1" fmla="*/ 22710 w 258645"/>
              <a:gd name="connsiteY1" fmla="*/ 131344 h 1106282"/>
              <a:gd name="connsiteX2" fmla="*/ 3857 w 258645"/>
              <a:gd name="connsiteY2" fmla="*/ 367015 h 1106282"/>
              <a:gd name="connsiteX3" fmla="*/ 60418 w 258645"/>
              <a:gd name="connsiteY3" fmla="*/ 602685 h 1106282"/>
              <a:gd name="connsiteX4" fmla="*/ 13283 w 258645"/>
              <a:gd name="connsiteY4" fmla="*/ 979757 h 1106282"/>
              <a:gd name="connsiteX5" fmla="*/ 173539 w 258645"/>
              <a:gd name="connsiteY5" fmla="*/ 1074025 h 1106282"/>
              <a:gd name="connsiteX6" fmla="*/ 258380 w 258645"/>
              <a:gd name="connsiteY6" fmla="*/ 470709 h 1106282"/>
              <a:gd name="connsiteX7" fmla="*/ 201820 w 258645"/>
              <a:gd name="connsiteY7" fmla="*/ 140771 h 1106282"/>
              <a:gd name="connsiteX8" fmla="*/ 248954 w 258645"/>
              <a:gd name="connsiteY8" fmla="*/ 8796 h 1106282"/>
              <a:gd name="connsiteX9" fmla="*/ 164112 w 258645"/>
              <a:gd name="connsiteY9" fmla="*/ 27650 h 11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645" h="1106282">
                <a:moveTo>
                  <a:pt x="164112" y="27650"/>
                </a:moveTo>
                <a:cubicBezTo>
                  <a:pt x="126405" y="48075"/>
                  <a:pt x="49419" y="74783"/>
                  <a:pt x="22710" y="131344"/>
                </a:cubicBezTo>
                <a:cubicBezTo>
                  <a:pt x="-3999" y="187905"/>
                  <a:pt x="-2428" y="288458"/>
                  <a:pt x="3857" y="367015"/>
                </a:cubicBezTo>
                <a:cubicBezTo>
                  <a:pt x="10142" y="445572"/>
                  <a:pt x="58847" y="500561"/>
                  <a:pt x="60418" y="602685"/>
                </a:cubicBezTo>
                <a:cubicBezTo>
                  <a:pt x="61989" y="704809"/>
                  <a:pt x="-5571" y="901200"/>
                  <a:pt x="13283" y="979757"/>
                </a:cubicBezTo>
                <a:cubicBezTo>
                  <a:pt x="32136" y="1058314"/>
                  <a:pt x="132689" y="1158866"/>
                  <a:pt x="173539" y="1074025"/>
                </a:cubicBezTo>
                <a:cubicBezTo>
                  <a:pt x="214389" y="989184"/>
                  <a:pt x="253666" y="626251"/>
                  <a:pt x="258380" y="470709"/>
                </a:cubicBezTo>
                <a:cubicBezTo>
                  <a:pt x="263094" y="315167"/>
                  <a:pt x="203391" y="217756"/>
                  <a:pt x="201820" y="140771"/>
                </a:cubicBezTo>
                <a:cubicBezTo>
                  <a:pt x="200249" y="63786"/>
                  <a:pt x="261523" y="29220"/>
                  <a:pt x="248954" y="8796"/>
                </a:cubicBezTo>
                <a:cubicBezTo>
                  <a:pt x="236385" y="-11628"/>
                  <a:pt x="201819" y="7225"/>
                  <a:pt x="164112" y="2765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id="{0A460620-79E0-4C33-9181-3CEEB26B4D96}"/>
              </a:ext>
            </a:extLst>
          </p:cNvPr>
          <p:cNvSpPr/>
          <p:nvPr/>
        </p:nvSpPr>
        <p:spPr>
          <a:xfrm rot="1294383">
            <a:off x="4792675" y="5220741"/>
            <a:ext cx="544678" cy="292034"/>
          </a:xfrm>
          <a:custGeom>
            <a:avLst/>
            <a:gdLst>
              <a:gd name="connsiteX0" fmla="*/ 339172 w 544678"/>
              <a:gd name="connsiteY0" fmla="*/ 15665 h 292034"/>
              <a:gd name="connsiteX1" fmla="*/ 65795 w 544678"/>
              <a:gd name="connsiteY1" fmla="*/ 175921 h 292034"/>
              <a:gd name="connsiteX2" fmla="*/ 37514 w 544678"/>
              <a:gd name="connsiteY2" fmla="*/ 279616 h 292034"/>
              <a:gd name="connsiteX3" fmla="*/ 518281 w 544678"/>
              <a:gd name="connsiteY3" fmla="*/ 270189 h 292034"/>
              <a:gd name="connsiteX4" fmla="*/ 480574 w 544678"/>
              <a:gd name="connsiteY4" fmla="*/ 100506 h 292034"/>
              <a:gd name="connsiteX5" fmla="*/ 471147 w 544678"/>
              <a:gd name="connsiteY5" fmla="*/ 15665 h 292034"/>
              <a:gd name="connsiteX6" fmla="*/ 339172 w 544678"/>
              <a:gd name="connsiteY6" fmla="*/ 15665 h 29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678" h="292034">
                <a:moveTo>
                  <a:pt x="339172" y="15665"/>
                </a:moveTo>
                <a:cubicBezTo>
                  <a:pt x="271613" y="42374"/>
                  <a:pt x="116071" y="131929"/>
                  <a:pt x="65795" y="175921"/>
                </a:cubicBezTo>
                <a:cubicBezTo>
                  <a:pt x="15519" y="219913"/>
                  <a:pt x="-37900" y="263905"/>
                  <a:pt x="37514" y="279616"/>
                </a:cubicBezTo>
                <a:cubicBezTo>
                  <a:pt x="112928" y="295327"/>
                  <a:pt x="444438" y="300041"/>
                  <a:pt x="518281" y="270189"/>
                </a:cubicBezTo>
                <a:cubicBezTo>
                  <a:pt x="592124" y="240337"/>
                  <a:pt x="488430" y="142927"/>
                  <a:pt x="480574" y="100506"/>
                </a:cubicBezTo>
                <a:cubicBezTo>
                  <a:pt x="472718" y="58085"/>
                  <a:pt x="491572" y="29805"/>
                  <a:pt x="471147" y="15665"/>
                </a:cubicBezTo>
                <a:cubicBezTo>
                  <a:pt x="450722" y="1525"/>
                  <a:pt x="406731" y="-11044"/>
                  <a:pt x="339172" y="15665"/>
                </a:cubicBezTo>
                <a:close/>
              </a:path>
            </a:pathLst>
          </a:custGeom>
          <a:solidFill>
            <a:srgbClr val="C0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3BD8913A-9BF5-4A02-A0E0-E284B4C2A44F}"/>
              </a:ext>
            </a:extLst>
          </p:cNvPr>
          <p:cNvSpPr/>
          <p:nvPr/>
        </p:nvSpPr>
        <p:spPr>
          <a:xfrm>
            <a:off x="3743864" y="5477774"/>
            <a:ext cx="4045789" cy="1234909"/>
          </a:xfrm>
          <a:custGeom>
            <a:avLst/>
            <a:gdLst>
              <a:gd name="connsiteX0" fmla="*/ 0 w 4045789"/>
              <a:gd name="connsiteY0" fmla="*/ 0 h 1234909"/>
              <a:gd name="connsiteX1" fmla="*/ 552091 w 4045789"/>
              <a:gd name="connsiteY1" fmla="*/ 957532 h 1234909"/>
              <a:gd name="connsiteX2" fmla="*/ 2122098 w 4045789"/>
              <a:gd name="connsiteY2" fmla="*/ 1224951 h 1234909"/>
              <a:gd name="connsiteX3" fmla="*/ 3579962 w 4045789"/>
              <a:gd name="connsiteY3" fmla="*/ 690113 h 1234909"/>
              <a:gd name="connsiteX4" fmla="*/ 4045789 w 4045789"/>
              <a:gd name="connsiteY4" fmla="*/ 17252 h 123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45789" h="1234909">
                <a:moveTo>
                  <a:pt x="0" y="0"/>
                </a:moveTo>
                <a:cubicBezTo>
                  <a:pt x="99204" y="376687"/>
                  <a:pt x="198408" y="753374"/>
                  <a:pt x="552091" y="957532"/>
                </a:cubicBezTo>
                <a:cubicBezTo>
                  <a:pt x="905774" y="1161691"/>
                  <a:pt x="1617453" y="1269521"/>
                  <a:pt x="2122098" y="1224951"/>
                </a:cubicBezTo>
                <a:cubicBezTo>
                  <a:pt x="2626743" y="1180381"/>
                  <a:pt x="3259347" y="891396"/>
                  <a:pt x="3579962" y="690113"/>
                </a:cubicBezTo>
                <a:cubicBezTo>
                  <a:pt x="3900577" y="488830"/>
                  <a:pt x="3973183" y="253041"/>
                  <a:pt x="4045789" y="17252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020A3528-3110-4D0D-906D-E43037E5E03E}"/>
              </a:ext>
            </a:extLst>
          </p:cNvPr>
          <p:cNvSpPr/>
          <p:nvPr/>
        </p:nvSpPr>
        <p:spPr>
          <a:xfrm rot="680643" flipH="1">
            <a:off x="5675841" y="4451816"/>
            <a:ext cx="332888" cy="516465"/>
          </a:xfrm>
          <a:custGeom>
            <a:avLst/>
            <a:gdLst>
              <a:gd name="connsiteX0" fmla="*/ 144235 w 332888"/>
              <a:gd name="connsiteY0" fmla="*/ 0 h 516465"/>
              <a:gd name="connsiteX1" fmla="*/ 6213 w 332888"/>
              <a:gd name="connsiteY1" fmla="*/ 301924 h 516465"/>
              <a:gd name="connsiteX2" fmla="*/ 49345 w 332888"/>
              <a:gd name="connsiteY2" fmla="*/ 362309 h 516465"/>
              <a:gd name="connsiteX3" fmla="*/ 273631 w 332888"/>
              <a:gd name="connsiteY3" fmla="*/ 508958 h 516465"/>
              <a:gd name="connsiteX4" fmla="*/ 325390 w 332888"/>
              <a:gd name="connsiteY4" fmla="*/ 103517 h 516465"/>
              <a:gd name="connsiteX5" fmla="*/ 144235 w 332888"/>
              <a:gd name="connsiteY5" fmla="*/ 77637 h 516465"/>
              <a:gd name="connsiteX6" fmla="*/ 109730 w 332888"/>
              <a:gd name="connsiteY6" fmla="*/ 77637 h 51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888" h="516465">
                <a:moveTo>
                  <a:pt x="144235" y="0"/>
                </a:moveTo>
                <a:cubicBezTo>
                  <a:pt x="83131" y="120769"/>
                  <a:pt x="22028" y="241539"/>
                  <a:pt x="6213" y="301924"/>
                </a:cubicBezTo>
                <a:cubicBezTo>
                  <a:pt x="-9602" y="362309"/>
                  <a:pt x="4775" y="327803"/>
                  <a:pt x="49345" y="362309"/>
                </a:cubicBezTo>
                <a:cubicBezTo>
                  <a:pt x="93915" y="396815"/>
                  <a:pt x="227624" y="552090"/>
                  <a:pt x="273631" y="508958"/>
                </a:cubicBezTo>
                <a:cubicBezTo>
                  <a:pt x="319639" y="465826"/>
                  <a:pt x="346956" y="175404"/>
                  <a:pt x="325390" y="103517"/>
                </a:cubicBezTo>
                <a:cubicBezTo>
                  <a:pt x="303824" y="31630"/>
                  <a:pt x="180178" y="81950"/>
                  <a:pt x="144235" y="77637"/>
                </a:cubicBezTo>
                <a:cubicBezTo>
                  <a:pt x="108292" y="73324"/>
                  <a:pt x="112605" y="56071"/>
                  <a:pt x="109730" y="77637"/>
                </a:cubicBezTo>
              </a:path>
            </a:pathLst>
          </a:custGeom>
          <a:solidFill>
            <a:srgbClr val="0070C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91438DCE-20E0-42A7-9012-2D66F4F19F81}"/>
              </a:ext>
            </a:extLst>
          </p:cNvPr>
          <p:cNvSpPr/>
          <p:nvPr/>
        </p:nvSpPr>
        <p:spPr>
          <a:xfrm rot="305799">
            <a:off x="5342166" y="4416725"/>
            <a:ext cx="332888" cy="516465"/>
          </a:xfrm>
          <a:custGeom>
            <a:avLst/>
            <a:gdLst>
              <a:gd name="connsiteX0" fmla="*/ 144235 w 332888"/>
              <a:gd name="connsiteY0" fmla="*/ 0 h 516465"/>
              <a:gd name="connsiteX1" fmla="*/ 6213 w 332888"/>
              <a:gd name="connsiteY1" fmla="*/ 301924 h 516465"/>
              <a:gd name="connsiteX2" fmla="*/ 49345 w 332888"/>
              <a:gd name="connsiteY2" fmla="*/ 362309 h 516465"/>
              <a:gd name="connsiteX3" fmla="*/ 273631 w 332888"/>
              <a:gd name="connsiteY3" fmla="*/ 508958 h 516465"/>
              <a:gd name="connsiteX4" fmla="*/ 325390 w 332888"/>
              <a:gd name="connsiteY4" fmla="*/ 103517 h 516465"/>
              <a:gd name="connsiteX5" fmla="*/ 144235 w 332888"/>
              <a:gd name="connsiteY5" fmla="*/ 77637 h 516465"/>
              <a:gd name="connsiteX6" fmla="*/ 109730 w 332888"/>
              <a:gd name="connsiteY6" fmla="*/ 77637 h 51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888" h="516465">
                <a:moveTo>
                  <a:pt x="144235" y="0"/>
                </a:moveTo>
                <a:cubicBezTo>
                  <a:pt x="83131" y="120769"/>
                  <a:pt x="22028" y="241539"/>
                  <a:pt x="6213" y="301924"/>
                </a:cubicBezTo>
                <a:cubicBezTo>
                  <a:pt x="-9602" y="362309"/>
                  <a:pt x="4775" y="327803"/>
                  <a:pt x="49345" y="362309"/>
                </a:cubicBezTo>
                <a:cubicBezTo>
                  <a:pt x="93915" y="396815"/>
                  <a:pt x="227624" y="552090"/>
                  <a:pt x="273631" y="508958"/>
                </a:cubicBezTo>
                <a:cubicBezTo>
                  <a:pt x="319639" y="465826"/>
                  <a:pt x="346956" y="175404"/>
                  <a:pt x="325390" y="103517"/>
                </a:cubicBezTo>
                <a:cubicBezTo>
                  <a:pt x="303824" y="31630"/>
                  <a:pt x="180178" y="81950"/>
                  <a:pt x="144235" y="77637"/>
                </a:cubicBezTo>
                <a:cubicBezTo>
                  <a:pt x="108292" y="73324"/>
                  <a:pt x="112605" y="56071"/>
                  <a:pt x="109730" y="77637"/>
                </a:cubicBezTo>
              </a:path>
            </a:pathLst>
          </a:custGeom>
          <a:solidFill>
            <a:srgbClr val="0070C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7B36EE2F-AA1F-4FE1-ACCA-14F2782B681E}"/>
              </a:ext>
            </a:extLst>
          </p:cNvPr>
          <p:cNvSpPr/>
          <p:nvPr/>
        </p:nvSpPr>
        <p:spPr>
          <a:xfrm>
            <a:off x="5409317" y="5495129"/>
            <a:ext cx="587807" cy="183342"/>
          </a:xfrm>
          <a:custGeom>
            <a:avLst/>
            <a:gdLst>
              <a:gd name="connsiteX0" fmla="*/ 20522 w 587807"/>
              <a:gd name="connsiteY0" fmla="*/ 10125 h 183342"/>
              <a:gd name="connsiteX1" fmla="*/ 133644 w 587807"/>
              <a:gd name="connsiteY1" fmla="*/ 151527 h 183342"/>
              <a:gd name="connsiteX2" fmla="*/ 341034 w 587807"/>
              <a:gd name="connsiteY2" fmla="*/ 179807 h 183342"/>
              <a:gd name="connsiteX3" fmla="*/ 510716 w 587807"/>
              <a:gd name="connsiteY3" fmla="*/ 94966 h 183342"/>
              <a:gd name="connsiteX4" fmla="*/ 557850 w 587807"/>
              <a:gd name="connsiteY4" fmla="*/ 19551 h 183342"/>
              <a:gd name="connsiteX5" fmla="*/ 20522 w 587807"/>
              <a:gd name="connsiteY5" fmla="*/ 10125 h 18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807" h="183342">
                <a:moveTo>
                  <a:pt x="20522" y="10125"/>
                </a:moveTo>
                <a:cubicBezTo>
                  <a:pt x="-50179" y="32121"/>
                  <a:pt x="80225" y="123247"/>
                  <a:pt x="133644" y="151527"/>
                </a:cubicBezTo>
                <a:cubicBezTo>
                  <a:pt x="187063" y="179807"/>
                  <a:pt x="278189" y="189234"/>
                  <a:pt x="341034" y="179807"/>
                </a:cubicBezTo>
                <a:cubicBezTo>
                  <a:pt x="403879" y="170380"/>
                  <a:pt x="474580" y="121675"/>
                  <a:pt x="510716" y="94966"/>
                </a:cubicBezTo>
                <a:cubicBezTo>
                  <a:pt x="546852" y="68257"/>
                  <a:pt x="633265" y="32120"/>
                  <a:pt x="557850" y="19551"/>
                </a:cubicBezTo>
                <a:cubicBezTo>
                  <a:pt x="482436" y="6982"/>
                  <a:pt x="91223" y="-11871"/>
                  <a:pt x="20522" y="10125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B2D19004-84CE-4BDC-A3C2-65EB87EF4997}"/>
              </a:ext>
            </a:extLst>
          </p:cNvPr>
          <p:cNvSpPr/>
          <p:nvPr/>
        </p:nvSpPr>
        <p:spPr>
          <a:xfrm>
            <a:off x="5472583" y="3162376"/>
            <a:ext cx="595860" cy="1450903"/>
          </a:xfrm>
          <a:custGeom>
            <a:avLst/>
            <a:gdLst>
              <a:gd name="connsiteX0" fmla="*/ 202353 w 595860"/>
              <a:gd name="connsiteY0" fmla="*/ 52164 h 1450903"/>
              <a:gd name="connsiteX1" fmla="*/ 522864 w 595860"/>
              <a:gd name="connsiteY1" fmla="*/ 89871 h 1450903"/>
              <a:gd name="connsiteX2" fmla="*/ 588852 w 595860"/>
              <a:gd name="connsiteY2" fmla="*/ 768601 h 1450903"/>
              <a:gd name="connsiteX3" fmla="*/ 541718 w 595860"/>
              <a:gd name="connsiteY3" fmla="*/ 1296502 h 1450903"/>
              <a:gd name="connsiteX4" fmla="*/ 126939 w 595860"/>
              <a:gd name="connsiteY4" fmla="*/ 1447331 h 1450903"/>
              <a:gd name="connsiteX5" fmla="*/ 4390 w 595860"/>
              <a:gd name="connsiteY5" fmla="*/ 1183381 h 1450903"/>
              <a:gd name="connsiteX6" fmla="*/ 42097 w 595860"/>
              <a:gd name="connsiteY6" fmla="*/ 504651 h 1450903"/>
              <a:gd name="connsiteX7" fmla="*/ 202353 w 595860"/>
              <a:gd name="connsiteY7" fmla="*/ 52164 h 145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860" h="1450903">
                <a:moveTo>
                  <a:pt x="202353" y="52164"/>
                </a:moveTo>
                <a:cubicBezTo>
                  <a:pt x="282481" y="-16966"/>
                  <a:pt x="458448" y="-29535"/>
                  <a:pt x="522864" y="89871"/>
                </a:cubicBezTo>
                <a:cubicBezTo>
                  <a:pt x="587281" y="209277"/>
                  <a:pt x="585710" y="567496"/>
                  <a:pt x="588852" y="768601"/>
                </a:cubicBezTo>
                <a:cubicBezTo>
                  <a:pt x="591994" y="969706"/>
                  <a:pt x="618704" y="1183380"/>
                  <a:pt x="541718" y="1296502"/>
                </a:cubicBezTo>
                <a:cubicBezTo>
                  <a:pt x="464732" y="1409624"/>
                  <a:pt x="216494" y="1466184"/>
                  <a:pt x="126939" y="1447331"/>
                </a:cubicBezTo>
                <a:cubicBezTo>
                  <a:pt x="37384" y="1428478"/>
                  <a:pt x="18530" y="1340494"/>
                  <a:pt x="4390" y="1183381"/>
                </a:cubicBezTo>
                <a:cubicBezTo>
                  <a:pt x="-9750" y="1026268"/>
                  <a:pt x="12245" y="691616"/>
                  <a:pt x="42097" y="504651"/>
                </a:cubicBezTo>
                <a:cubicBezTo>
                  <a:pt x="71948" y="317686"/>
                  <a:pt x="122225" y="121294"/>
                  <a:pt x="202353" y="5216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олилиния: фигура 26">
            <a:extLst>
              <a:ext uri="{FF2B5EF4-FFF2-40B4-BE49-F238E27FC236}">
                <a16:creationId xmlns:a16="http://schemas.microsoft.com/office/drawing/2014/main" id="{ED154FAF-3977-4D9A-8DB1-1D07DE871C67}"/>
              </a:ext>
            </a:extLst>
          </p:cNvPr>
          <p:cNvSpPr/>
          <p:nvPr/>
        </p:nvSpPr>
        <p:spPr>
          <a:xfrm>
            <a:off x="5514648" y="2535109"/>
            <a:ext cx="565765" cy="614072"/>
          </a:xfrm>
          <a:custGeom>
            <a:avLst/>
            <a:gdLst>
              <a:gd name="connsiteX0" fmla="*/ 273408 w 565765"/>
              <a:gd name="connsiteY0" fmla="*/ 28982 h 614072"/>
              <a:gd name="connsiteX1" fmla="*/ 113153 w 565765"/>
              <a:gd name="connsiteY1" fmla="*/ 104397 h 614072"/>
              <a:gd name="connsiteX2" fmla="*/ 75445 w 565765"/>
              <a:gd name="connsiteY2" fmla="*/ 311786 h 614072"/>
              <a:gd name="connsiteX3" fmla="*/ 31 w 565765"/>
              <a:gd name="connsiteY3" fmla="*/ 377774 h 614072"/>
              <a:gd name="connsiteX4" fmla="*/ 84872 w 565765"/>
              <a:gd name="connsiteY4" fmla="*/ 387201 h 614072"/>
              <a:gd name="connsiteX5" fmla="*/ 75445 w 565765"/>
              <a:gd name="connsiteY5" fmla="*/ 490896 h 614072"/>
              <a:gd name="connsiteX6" fmla="*/ 75445 w 565765"/>
              <a:gd name="connsiteY6" fmla="*/ 556883 h 614072"/>
              <a:gd name="connsiteX7" fmla="*/ 235701 w 565765"/>
              <a:gd name="connsiteY7" fmla="*/ 613444 h 614072"/>
              <a:gd name="connsiteX8" fmla="*/ 499652 w 565765"/>
              <a:gd name="connsiteY8" fmla="*/ 519176 h 614072"/>
              <a:gd name="connsiteX9" fmla="*/ 565639 w 565765"/>
              <a:gd name="connsiteY9" fmla="*/ 292933 h 614072"/>
              <a:gd name="connsiteX10" fmla="*/ 490225 w 565765"/>
              <a:gd name="connsiteY10" fmla="*/ 19556 h 614072"/>
              <a:gd name="connsiteX11" fmla="*/ 273408 w 565765"/>
              <a:gd name="connsiteY11" fmla="*/ 28982 h 614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5765" h="614072">
                <a:moveTo>
                  <a:pt x="273408" y="28982"/>
                </a:moveTo>
                <a:cubicBezTo>
                  <a:pt x="210563" y="43122"/>
                  <a:pt x="146147" y="57263"/>
                  <a:pt x="113153" y="104397"/>
                </a:cubicBezTo>
                <a:cubicBezTo>
                  <a:pt x="80159" y="151531"/>
                  <a:pt x="94299" y="266223"/>
                  <a:pt x="75445" y="311786"/>
                </a:cubicBezTo>
                <a:cubicBezTo>
                  <a:pt x="56591" y="357349"/>
                  <a:pt x="-1540" y="365205"/>
                  <a:pt x="31" y="377774"/>
                </a:cubicBezTo>
                <a:cubicBezTo>
                  <a:pt x="1602" y="390343"/>
                  <a:pt x="72303" y="368347"/>
                  <a:pt x="84872" y="387201"/>
                </a:cubicBezTo>
                <a:cubicBezTo>
                  <a:pt x="97441" y="406055"/>
                  <a:pt x="77016" y="462616"/>
                  <a:pt x="75445" y="490896"/>
                </a:cubicBezTo>
                <a:cubicBezTo>
                  <a:pt x="73874" y="519176"/>
                  <a:pt x="48736" y="536458"/>
                  <a:pt x="75445" y="556883"/>
                </a:cubicBezTo>
                <a:cubicBezTo>
                  <a:pt x="102154" y="577308"/>
                  <a:pt x="165000" y="619729"/>
                  <a:pt x="235701" y="613444"/>
                </a:cubicBezTo>
                <a:cubicBezTo>
                  <a:pt x="306402" y="607160"/>
                  <a:pt x="444662" y="572595"/>
                  <a:pt x="499652" y="519176"/>
                </a:cubicBezTo>
                <a:cubicBezTo>
                  <a:pt x="554642" y="465758"/>
                  <a:pt x="567210" y="376203"/>
                  <a:pt x="565639" y="292933"/>
                </a:cubicBezTo>
                <a:cubicBezTo>
                  <a:pt x="564068" y="209663"/>
                  <a:pt x="538930" y="61977"/>
                  <a:pt x="490225" y="19556"/>
                </a:cubicBezTo>
                <a:cubicBezTo>
                  <a:pt x="441520" y="-22865"/>
                  <a:pt x="336253" y="14842"/>
                  <a:pt x="273408" y="28982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id="{9554B5D3-B0A2-4B82-A287-1F59CB85F926}"/>
              </a:ext>
            </a:extLst>
          </p:cNvPr>
          <p:cNvSpPr/>
          <p:nvPr/>
        </p:nvSpPr>
        <p:spPr>
          <a:xfrm>
            <a:off x="5588878" y="2371927"/>
            <a:ext cx="533191" cy="695224"/>
          </a:xfrm>
          <a:custGeom>
            <a:avLst/>
            <a:gdLst>
              <a:gd name="connsiteX0" fmla="*/ 1217 w 533191"/>
              <a:gd name="connsiteY0" fmla="*/ 258151 h 695224"/>
              <a:gd name="connsiteX1" fmla="*/ 76631 w 533191"/>
              <a:gd name="connsiteY1" fmla="*/ 50762 h 695224"/>
              <a:gd name="connsiteX2" fmla="*/ 246314 w 533191"/>
              <a:gd name="connsiteY2" fmla="*/ 41335 h 695224"/>
              <a:gd name="connsiteX3" fmla="*/ 425423 w 533191"/>
              <a:gd name="connsiteY3" fmla="*/ 13054 h 695224"/>
              <a:gd name="connsiteX4" fmla="*/ 529118 w 533191"/>
              <a:gd name="connsiteY4" fmla="*/ 277005 h 695224"/>
              <a:gd name="connsiteX5" fmla="*/ 510264 w 533191"/>
              <a:gd name="connsiteY5" fmla="*/ 625797 h 695224"/>
              <a:gd name="connsiteX6" fmla="*/ 491411 w 533191"/>
              <a:gd name="connsiteY6" fmla="*/ 691784 h 695224"/>
              <a:gd name="connsiteX7" fmla="*/ 340582 w 533191"/>
              <a:gd name="connsiteY7" fmla="*/ 569236 h 695224"/>
              <a:gd name="connsiteX8" fmla="*/ 284021 w 533191"/>
              <a:gd name="connsiteY8" fmla="*/ 352419 h 695224"/>
              <a:gd name="connsiteX9" fmla="*/ 265167 w 533191"/>
              <a:gd name="connsiteY9" fmla="*/ 220444 h 695224"/>
              <a:gd name="connsiteX10" fmla="*/ 199180 w 533191"/>
              <a:gd name="connsiteY10" fmla="*/ 333566 h 695224"/>
              <a:gd name="connsiteX11" fmla="*/ 152046 w 533191"/>
              <a:gd name="connsiteY11" fmla="*/ 229871 h 695224"/>
              <a:gd name="connsiteX12" fmla="*/ 114338 w 533191"/>
              <a:gd name="connsiteY12" fmla="*/ 314712 h 695224"/>
              <a:gd name="connsiteX13" fmla="*/ 38924 w 533191"/>
              <a:gd name="connsiteY13" fmla="*/ 305285 h 695224"/>
              <a:gd name="connsiteX14" fmla="*/ 1217 w 533191"/>
              <a:gd name="connsiteY14" fmla="*/ 258151 h 695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3191" h="695224">
                <a:moveTo>
                  <a:pt x="1217" y="258151"/>
                </a:moveTo>
                <a:cubicBezTo>
                  <a:pt x="7501" y="215731"/>
                  <a:pt x="35782" y="86898"/>
                  <a:pt x="76631" y="50762"/>
                </a:cubicBezTo>
                <a:cubicBezTo>
                  <a:pt x="117480" y="14626"/>
                  <a:pt x="188182" y="47620"/>
                  <a:pt x="246314" y="41335"/>
                </a:cubicBezTo>
                <a:cubicBezTo>
                  <a:pt x="304446" y="35050"/>
                  <a:pt x="378289" y="-26224"/>
                  <a:pt x="425423" y="13054"/>
                </a:cubicBezTo>
                <a:cubicBezTo>
                  <a:pt x="472557" y="52332"/>
                  <a:pt x="514978" y="174881"/>
                  <a:pt x="529118" y="277005"/>
                </a:cubicBezTo>
                <a:cubicBezTo>
                  <a:pt x="543258" y="379129"/>
                  <a:pt x="516548" y="556667"/>
                  <a:pt x="510264" y="625797"/>
                </a:cubicBezTo>
                <a:cubicBezTo>
                  <a:pt x="503980" y="694927"/>
                  <a:pt x="519691" y="701211"/>
                  <a:pt x="491411" y="691784"/>
                </a:cubicBezTo>
                <a:cubicBezTo>
                  <a:pt x="463131" y="682357"/>
                  <a:pt x="375147" y="625797"/>
                  <a:pt x="340582" y="569236"/>
                </a:cubicBezTo>
                <a:cubicBezTo>
                  <a:pt x="306017" y="512675"/>
                  <a:pt x="296590" y="410551"/>
                  <a:pt x="284021" y="352419"/>
                </a:cubicBezTo>
                <a:cubicBezTo>
                  <a:pt x="271452" y="294287"/>
                  <a:pt x="279307" y="223586"/>
                  <a:pt x="265167" y="220444"/>
                </a:cubicBezTo>
                <a:cubicBezTo>
                  <a:pt x="251027" y="217302"/>
                  <a:pt x="218033" y="331995"/>
                  <a:pt x="199180" y="333566"/>
                </a:cubicBezTo>
                <a:cubicBezTo>
                  <a:pt x="180327" y="335137"/>
                  <a:pt x="166186" y="233013"/>
                  <a:pt x="152046" y="229871"/>
                </a:cubicBezTo>
                <a:cubicBezTo>
                  <a:pt x="137906" y="226729"/>
                  <a:pt x="133192" y="302143"/>
                  <a:pt x="114338" y="314712"/>
                </a:cubicBezTo>
                <a:cubicBezTo>
                  <a:pt x="95484" y="327281"/>
                  <a:pt x="64062" y="314712"/>
                  <a:pt x="38924" y="305285"/>
                </a:cubicBezTo>
                <a:cubicBezTo>
                  <a:pt x="13786" y="295858"/>
                  <a:pt x="-5067" y="300571"/>
                  <a:pt x="1217" y="258151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9A2B742D-993A-4173-80CA-A2D663FB6FDA}"/>
              </a:ext>
            </a:extLst>
          </p:cNvPr>
          <p:cNvSpPr/>
          <p:nvPr/>
        </p:nvSpPr>
        <p:spPr>
          <a:xfrm>
            <a:off x="3009855" y="3407777"/>
            <a:ext cx="462075" cy="48005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2E666EE2-BDDD-43F2-BE5F-7B39A99F65D8}"/>
              </a:ext>
            </a:extLst>
          </p:cNvPr>
          <p:cNvSpPr/>
          <p:nvPr/>
        </p:nvSpPr>
        <p:spPr>
          <a:xfrm>
            <a:off x="499621" y="1027522"/>
            <a:ext cx="292231" cy="4939645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C962404B-AF6D-4652-9097-5BAA722E787E}"/>
              </a:ext>
            </a:extLst>
          </p:cNvPr>
          <p:cNvSpPr/>
          <p:nvPr/>
        </p:nvSpPr>
        <p:spPr>
          <a:xfrm>
            <a:off x="5575225" y="3389474"/>
            <a:ext cx="304956" cy="942903"/>
          </a:xfrm>
          <a:custGeom>
            <a:avLst/>
            <a:gdLst>
              <a:gd name="connsiteX0" fmla="*/ 299364 w 304956"/>
              <a:gd name="connsiteY0" fmla="*/ 43839 h 942903"/>
              <a:gd name="connsiteX1" fmla="*/ 238979 w 304956"/>
              <a:gd name="connsiteY1" fmla="*/ 707 h 942903"/>
              <a:gd name="connsiteX2" fmla="*/ 144088 w 304956"/>
              <a:gd name="connsiteY2" fmla="*/ 61092 h 942903"/>
              <a:gd name="connsiteX3" fmla="*/ 126835 w 304956"/>
              <a:gd name="connsiteY3" fmla="*/ 190488 h 942903"/>
              <a:gd name="connsiteX4" fmla="*/ 126835 w 304956"/>
              <a:gd name="connsiteY4" fmla="*/ 406149 h 942903"/>
              <a:gd name="connsiteX5" fmla="*/ 31945 w 304956"/>
              <a:gd name="connsiteY5" fmla="*/ 725326 h 942903"/>
              <a:gd name="connsiteX6" fmla="*/ 6066 w 304956"/>
              <a:gd name="connsiteY6" fmla="*/ 906481 h 942903"/>
              <a:gd name="connsiteX7" fmla="*/ 135462 w 304956"/>
              <a:gd name="connsiteY7" fmla="*/ 932360 h 942903"/>
              <a:gd name="connsiteX8" fmla="*/ 213100 w 304956"/>
              <a:gd name="connsiteY8" fmla="*/ 777084 h 942903"/>
              <a:gd name="connsiteX9" fmla="*/ 282111 w 304956"/>
              <a:gd name="connsiteY9" fmla="*/ 457907 h 942903"/>
              <a:gd name="connsiteX10" fmla="*/ 299364 w 304956"/>
              <a:gd name="connsiteY10" fmla="*/ 250873 h 942903"/>
              <a:gd name="connsiteX11" fmla="*/ 299364 w 304956"/>
              <a:gd name="connsiteY11" fmla="*/ 43839 h 942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4956" h="942903">
                <a:moveTo>
                  <a:pt x="299364" y="43839"/>
                </a:moveTo>
                <a:cubicBezTo>
                  <a:pt x="289300" y="2145"/>
                  <a:pt x="264858" y="-2169"/>
                  <a:pt x="238979" y="707"/>
                </a:cubicBezTo>
                <a:cubicBezTo>
                  <a:pt x="213100" y="3582"/>
                  <a:pt x="162779" y="29462"/>
                  <a:pt x="144088" y="61092"/>
                </a:cubicBezTo>
                <a:cubicBezTo>
                  <a:pt x="125397" y="92722"/>
                  <a:pt x="129711" y="132978"/>
                  <a:pt x="126835" y="190488"/>
                </a:cubicBezTo>
                <a:cubicBezTo>
                  <a:pt x="123959" y="247998"/>
                  <a:pt x="142650" y="317009"/>
                  <a:pt x="126835" y="406149"/>
                </a:cubicBezTo>
                <a:cubicBezTo>
                  <a:pt x="111020" y="495289"/>
                  <a:pt x="52073" y="641937"/>
                  <a:pt x="31945" y="725326"/>
                </a:cubicBezTo>
                <a:cubicBezTo>
                  <a:pt x="11817" y="808715"/>
                  <a:pt x="-11187" y="871975"/>
                  <a:pt x="6066" y="906481"/>
                </a:cubicBezTo>
                <a:cubicBezTo>
                  <a:pt x="23319" y="940987"/>
                  <a:pt x="100956" y="953926"/>
                  <a:pt x="135462" y="932360"/>
                </a:cubicBezTo>
                <a:cubicBezTo>
                  <a:pt x="169968" y="910794"/>
                  <a:pt x="188659" y="856159"/>
                  <a:pt x="213100" y="777084"/>
                </a:cubicBezTo>
                <a:cubicBezTo>
                  <a:pt x="237541" y="698009"/>
                  <a:pt x="267734" y="545609"/>
                  <a:pt x="282111" y="457907"/>
                </a:cubicBezTo>
                <a:cubicBezTo>
                  <a:pt x="296488" y="370205"/>
                  <a:pt x="295051" y="321322"/>
                  <a:pt x="299364" y="250873"/>
                </a:cubicBezTo>
                <a:cubicBezTo>
                  <a:pt x="303677" y="180424"/>
                  <a:pt x="309428" y="85533"/>
                  <a:pt x="299364" y="43839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8A21C474-4ACF-4DE4-81C8-0127CE55C7C7}"/>
              </a:ext>
            </a:extLst>
          </p:cNvPr>
          <p:cNvSpPr/>
          <p:nvPr/>
        </p:nvSpPr>
        <p:spPr>
          <a:xfrm>
            <a:off x="5623123" y="3275126"/>
            <a:ext cx="359700" cy="304306"/>
          </a:xfrm>
          <a:custGeom>
            <a:avLst/>
            <a:gdLst>
              <a:gd name="connsiteX0" fmla="*/ 202353 w 595860"/>
              <a:gd name="connsiteY0" fmla="*/ 52164 h 1450903"/>
              <a:gd name="connsiteX1" fmla="*/ 522864 w 595860"/>
              <a:gd name="connsiteY1" fmla="*/ 89871 h 1450903"/>
              <a:gd name="connsiteX2" fmla="*/ 588852 w 595860"/>
              <a:gd name="connsiteY2" fmla="*/ 768601 h 1450903"/>
              <a:gd name="connsiteX3" fmla="*/ 541718 w 595860"/>
              <a:gd name="connsiteY3" fmla="*/ 1296502 h 1450903"/>
              <a:gd name="connsiteX4" fmla="*/ 126939 w 595860"/>
              <a:gd name="connsiteY4" fmla="*/ 1447331 h 1450903"/>
              <a:gd name="connsiteX5" fmla="*/ 4390 w 595860"/>
              <a:gd name="connsiteY5" fmla="*/ 1183381 h 1450903"/>
              <a:gd name="connsiteX6" fmla="*/ 42097 w 595860"/>
              <a:gd name="connsiteY6" fmla="*/ 504651 h 1450903"/>
              <a:gd name="connsiteX7" fmla="*/ 202353 w 595860"/>
              <a:gd name="connsiteY7" fmla="*/ 52164 h 145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860" h="1450903">
                <a:moveTo>
                  <a:pt x="202353" y="52164"/>
                </a:moveTo>
                <a:cubicBezTo>
                  <a:pt x="282481" y="-16966"/>
                  <a:pt x="458448" y="-29535"/>
                  <a:pt x="522864" y="89871"/>
                </a:cubicBezTo>
                <a:cubicBezTo>
                  <a:pt x="587281" y="209277"/>
                  <a:pt x="585710" y="567496"/>
                  <a:pt x="588852" y="768601"/>
                </a:cubicBezTo>
                <a:cubicBezTo>
                  <a:pt x="591994" y="969706"/>
                  <a:pt x="618704" y="1183380"/>
                  <a:pt x="541718" y="1296502"/>
                </a:cubicBezTo>
                <a:cubicBezTo>
                  <a:pt x="464732" y="1409624"/>
                  <a:pt x="216494" y="1466184"/>
                  <a:pt x="126939" y="1447331"/>
                </a:cubicBezTo>
                <a:cubicBezTo>
                  <a:pt x="37384" y="1428478"/>
                  <a:pt x="18530" y="1340494"/>
                  <a:pt x="4390" y="1183381"/>
                </a:cubicBezTo>
                <a:cubicBezTo>
                  <a:pt x="-9750" y="1026268"/>
                  <a:pt x="12245" y="691616"/>
                  <a:pt x="42097" y="504651"/>
                </a:cubicBezTo>
                <a:cubicBezTo>
                  <a:pt x="71948" y="317686"/>
                  <a:pt x="122225" y="121294"/>
                  <a:pt x="202353" y="5216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71247699-4671-4011-A656-75C82CD21754}"/>
              </a:ext>
            </a:extLst>
          </p:cNvPr>
          <p:cNvSpPr/>
          <p:nvPr/>
        </p:nvSpPr>
        <p:spPr>
          <a:xfrm>
            <a:off x="5662613" y="2786112"/>
            <a:ext cx="45719" cy="45719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A366CC0A-7201-4FA4-838A-3AD778B6A420}"/>
              </a:ext>
            </a:extLst>
          </p:cNvPr>
          <p:cNvSpPr/>
          <p:nvPr/>
        </p:nvSpPr>
        <p:spPr>
          <a:xfrm>
            <a:off x="5439459" y="5414174"/>
            <a:ext cx="544678" cy="292034"/>
          </a:xfrm>
          <a:custGeom>
            <a:avLst/>
            <a:gdLst>
              <a:gd name="connsiteX0" fmla="*/ 339172 w 544678"/>
              <a:gd name="connsiteY0" fmla="*/ 15665 h 292034"/>
              <a:gd name="connsiteX1" fmla="*/ 65795 w 544678"/>
              <a:gd name="connsiteY1" fmla="*/ 175921 h 292034"/>
              <a:gd name="connsiteX2" fmla="*/ 37514 w 544678"/>
              <a:gd name="connsiteY2" fmla="*/ 279616 h 292034"/>
              <a:gd name="connsiteX3" fmla="*/ 518281 w 544678"/>
              <a:gd name="connsiteY3" fmla="*/ 270189 h 292034"/>
              <a:gd name="connsiteX4" fmla="*/ 480574 w 544678"/>
              <a:gd name="connsiteY4" fmla="*/ 100506 h 292034"/>
              <a:gd name="connsiteX5" fmla="*/ 471147 w 544678"/>
              <a:gd name="connsiteY5" fmla="*/ 15665 h 292034"/>
              <a:gd name="connsiteX6" fmla="*/ 339172 w 544678"/>
              <a:gd name="connsiteY6" fmla="*/ 15665 h 29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678" h="292034">
                <a:moveTo>
                  <a:pt x="339172" y="15665"/>
                </a:moveTo>
                <a:cubicBezTo>
                  <a:pt x="271613" y="42374"/>
                  <a:pt x="116071" y="131929"/>
                  <a:pt x="65795" y="175921"/>
                </a:cubicBezTo>
                <a:cubicBezTo>
                  <a:pt x="15519" y="219913"/>
                  <a:pt x="-37900" y="263905"/>
                  <a:pt x="37514" y="279616"/>
                </a:cubicBezTo>
                <a:cubicBezTo>
                  <a:pt x="112928" y="295327"/>
                  <a:pt x="444438" y="300041"/>
                  <a:pt x="518281" y="270189"/>
                </a:cubicBezTo>
                <a:cubicBezTo>
                  <a:pt x="592124" y="240337"/>
                  <a:pt x="488430" y="142927"/>
                  <a:pt x="480574" y="100506"/>
                </a:cubicBezTo>
                <a:cubicBezTo>
                  <a:pt x="472718" y="58085"/>
                  <a:pt x="491572" y="29805"/>
                  <a:pt x="471147" y="15665"/>
                </a:cubicBezTo>
                <a:cubicBezTo>
                  <a:pt x="450722" y="1525"/>
                  <a:pt x="406731" y="-11044"/>
                  <a:pt x="339172" y="15665"/>
                </a:cubicBezTo>
                <a:close/>
              </a:path>
            </a:pathLst>
          </a:custGeom>
          <a:solidFill>
            <a:srgbClr val="C0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71341"/>
      </p:ext>
    </p:extLst>
  </p:cSld>
  <p:clrMapOvr>
    <a:masterClrMapping/>
  </p:clrMapOvr>
  <p:transition advClick="0" advTm="3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96703B21-212D-42F2-B51A-4AEE49A636C0}"/>
              </a:ext>
            </a:extLst>
          </p:cNvPr>
          <p:cNvSpPr/>
          <p:nvPr/>
        </p:nvSpPr>
        <p:spPr>
          <a:xfrm>
            <a:off x="5689933" y="4516070"/>
            <a:ext cx="258645" cy="1106282"/>
          </a:xfrm>
          <a:custGeom>
            <a:avLst/>
            <a:gdLst>
              <a:gd name="connsiteX0" fmla="*/ 164112 w 258645"/>
              <a:gd name="connsiteY0" fmla="*/ 27650 h 1106282"/>
              <a:gd name="connsiteX1" fmla="*/ 22710 w 258645"/>
              <a:gd name="connsiteY1" fmla="*/ 131344 h 1106282"/>
              <a:gd name="connsiteX2" fmla="*/ 3857 w 258645"/>
              <a:gd name="connsiteY2" fmla="*/ 367015 h 1106282"/>
              <a:gd name="connsiteX3" fmla="*/ 60418 w 258645"/>
              <a:gd name="connsiteY3" fmla="*/ 602685 h 1106282"/>
              <a:gd name="connsiteX4" fmla="*/ 13283 w 258645"/>
              <a:gd name="connsiteY4" fmla="*/ 979757 h 1106282"/>
              <a:gd name="connsiteX5" fmla="*/ 173539 w 258645"/>
              <a:gd name="connsiteY5" fmla="*/ 1074025 h 1106282"/>
              <a:gd name="connsiteX6" fmla="*/ 258380 w 258645"/>
              <a:gd name="connsiteY6" fmla="*/ 470709 h 1106282"/>
              <a:gd name="connsiteX7" fmla="*/ 201820 w 258645"/>
              <a:gd name="connsiteY7" fmla="*/ 140771 h 1106282"/>
              <a:gd name="connsiteX8" fmla="*/ 248954 w 258645"/>
              <a:gd name="connsiteY8" fmla="*/ 8796 h 1106282"/>
              <a:gd name="connsiteX9" fmla="*/ 164112 w 258645"/>
              <a:gd name="connsiteY9" fmla="*/ 27650 h 11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645" h="1106282">
                <a:moveTo>
                  <a:pt x="164112" y="27650"/>
                </a:moveTo>
                <a:cubicBezTo>
                  <a:pt x="126405" y="48075"/>
                  <a:pt x="49419" y="74783"/>
                  <a:pt x="22710" y="131344"/>
                </a:cubicBezTo>
                <a:cubicBezTo>
                  <a:pt x="-3999" y="187905"/>
                  <a:pt x="-2428" y="288458"/>
                  <a:pt x="3857" y="367015"/>
                </a:cubicBezTo>
                <a:cubicBezTo>
                  <a:pt x="10142" y="445572"/>
                  <a:pt x="58847" y="500561"/>
                  <a:pt x="60418" y="602685"/>
                </a:cubicBezTo>
                <a:cubicBezTo>
                  <a:pt x="61989" y="704809"/>
                  <a:pt x="-5571" y="901200"/>
                  <a:pt x="13283" y="979757"/>
                </a:cubicBezTo>
                <a:cubicBezTo>
                  <a:pt x="32136" y="1058314"/>
                  <a:pt x="132689" y="1158866"/>
                  <a:pt x="173539" y="1074025"/>
                </a:cubicBezTo>
                <a:cubicBezTo>
                  <a:pt x="214389" y="989184"/>
                  <a:pt x="253666" y="626251"/>
                  <a:pt x="258380" y="470709"/>
                </a:cubicBezTo>
                <a:cubicBezTo>
                  <a:pt x="263094" y="315167"/>
                  <a:pt x="203391" y="217756"/>
                  <a:pt x="201820" y="140771"/>
                </a:cubicBezTo>
                <a:cubicBezTo>
                  <a:pt x="200249" y="63786"/>
                  <a:pt x="261523" y="29220"/>
                  <a:pt x="248954" y="8796"/>
                </a:cubicBezTo>
                <a:cubicBezTo>
                  <a:pt x="236385" y="-11628"/>
                  <a:pt x="201819" y="7225"/>
                  <a:pt x="164112" y="2765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1DD7712-15F0-48FE-8009-AF9C28F835A5}"/>
              </a:ext>
            </a:extLst>
          </p:cNvPr>
          <p:cNvSpPr/>
          <p:nvPr/>
        </p:nvSpPr>
        <p:spPr>
          <a:xfrm>
            <a:off x="69011" y="5495026"/>
            <a:ext cx="12122989" cy="136297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: фигура 28">
            <a:extLst>
              <a:ext uri="{FF2B5EF4-FFF2-40B4-BE49-F238E27FC236}">
                <a16:creationId xmlns:a16="http://schemas.microsoft.com/office/drawing/2014/main" id="{625ECF1A-ADC4-46BC-A4B7-FE899396F066}"/>
              </a:ext>
            </a:extLst>
          </p:cNvPr>
          <p:cNvSpPr/>
          <p:nvPr/>
        </p:nvSpPr>
        <p:spPr>
          <a:xfrm rot="1158191">
            <a:off x="5385325" y="4471604"/>
            <a:ext cx="258645" cy="1106282"/>
          </a:xfrm>
          <a:custGeom>
            <a:avLst/>
            <a:gdLst>
              <a:gd name="connsiteX0" fmla="*/ 164112 w 258645"/>
              <a:gd name="connsiteY0" fmla="*/ 27650 h 1106282"/>
              <a:gd name="connsiteX1" fmla="*/ 22710 w 258645"/>
              <a:gd name="connsiteY1" fmla="*/ 131344 h 1106282"/>
              <a:gd name="connsiteX2" fmla="*/ 3857 w 258645"/>
              <a:gd name="connsiteY2" fmla="*/ 367015 h 1106282"/>
              <a:gd name="connsiteX3" fmla="*/ 60418 w 258645"/>
              <a:gd name="connsiteY3" fmla="*/ 602685 h 1106282"/>
              <a:gd name="connsiteX4" fmla="*/ 13283 w 258645"/>
              <a:gd name="connsiteY4" fmla="*/ 979757 h 1106282"/>
              <a:gd name="connsiteX5" fmla="*/ 173539 w 258645"/>
              <a:gd name="connsiteY5" fmla="*/ 1074025 h 1106282"/>
              <a:gd name="connsiteX6" fmla="*/ 258380 w 258645"/>
              <a:gd name="connsiteY6" fmla="*/ 470709 h 1106282"/>
              <a:gd name="connsiteX7" fmla="*/ 201820 w 258645"/>
              <a:gd name="connsiteY7" fmla="*/ 140771 h 1106282"/>
              <a:gd name="connsiteX8" fmla="*/ 248954 w 258645"/>
              <a:gd name="connsiteY8" fmla="*/ 8796 h 1106282"/>
              <a:gd name="connsiteX9" fmla="*/ 164112 w 258645"/>
              <a:gd name="connsiteY9" fmla="*/ 27650 h 11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645" h="1106282">
                <a:moveTo>
                  <a:pt x="164112" y="27650"/>
                </a:moveTo>
                <a:cubicBezTo>
                  <a:pt x="126405" y="48075"/>
                  <a:pt x="49419" y="74783"/>
                  <a:pt x="22710" y="131344"/>
                </a:cubicBezTo>
                <a:cubicBezTo>
                  <a:pt x="-3999" y="187905"/>
                  <a:pt x="-2428" y="288458"/>
                  <a:pt x="3857" y="367015"/>
                </a:cubicBezTo>
                <a:cubicBezTo>
                  <a:pt x="10142" y="445572"/>
                  <a:pt x="58847" y="500561"/>
                  <a:pt x="60418" y="602685"/>
                </a:cubicBezTo>
                <a:cubicBezTo>
                  <a:pt x="61989" y="704809"/>
                  <a:pt x="-5571" y="901200"/>
                  <a:pt x="13283" y="979757"/>
                </a:cubicBezTo>
                <a:cubicBezTo>
                  <a:pt x="32136" y="1058314"/>
                  <a:pt x="132689" y="1158866"/>
                  <a:pt x="173539" y="1074025"/>
                </a:cubicBezTo>
                <a:cubicBezTo>
                  <a:pt x="214389" y="989184"/>
                  <a:pt x="253666" y="626251"/>
                  <a:pt x="258380" y="470709"/>
                </a:cubicBezTo>
                <a:cubicBezTo>
                  <a:pt x="263094" y="315167"/>
                  <a:pt x="203391" y="217756"/>
                  <a:pt x="201820" y="140771"/>
                </a:cubicBezTo>
                <a:cubicBezTo>
                  <a:pt x="200249" y="63786"/>
                  <a:pt x="261523" y="29220"/>
                  <a:pt x="248954" y="8796"/>
                </a:cubicBezTo>
                <a:cubicBezTo>
                  <a:pt x="236385" y="-11628"/>
                  <a:pt x="201819" y="7225"/>
                  <a:pt x="164112" y="2765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CF0CD6D0-6FC6-4F2E-B82E-7012FDF56D0B}"/>
              </a:ext>
            </a:extLst>
          </p:cNvPr>
          <p:cNvSpPr/>
          <p:nvPr/>
        </p:nvSpPr>
        <p:spPr>
          <a:xfrm rot="21276214">
            <a:off x="5432535" y="4475727"/>
            <a:ext cx="332888" cy="516465"/>
          </a:xfrm>
          <a:custGeom>
            <a:avLst/>
            <a:gdLst>
              <a:gd name="connsiteX0" fmla="*/ 144235 w 332888"/>
              <a:gd name="connsiteY0" fmla="*/ 0 h 516465"/>
              <a:gd name="connsiteX1" fmla="*/ 6213 w 332888"/>
              <a:gd name="connsiteY1" fmla="*/ 301924 h 516465"/>
              <a:gd name="connsiteX2" fmla="*/ 49345 w 332888"/>
              <a:gd name="connsiteY2" fmla="*/ 362309 h 516465"/>
              <a:gd name="connsiteX3" fmla="*/ 273631 w 332888"/>
              <a:gd name="connsiteY3" fmla="*/ 508958 h 516465"/>
              <a:gd name="connsiteX4" fmla="*/ 325390 w 332888"/>
              <a:gd name="connsiteY4" fmla="*/ 103517 h 516465"/>
              <a:gd name="connsiteX5" fmla="*/ 144235 w 332888"/>
              <a:gd name="connsiteY5" fmla="*/ 77637 h 516465"/>
              <a:gd name="connsiteX6" fmla="*/ 109730 w 332888"/>
              <a:gd name="connsiteY6" fmla="*/ 77637 h 51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888" h="516465">
                <a:moveTo>
                  <a:pt x="144235" y="0"/>
                </a:moveTo>
                <a:cubicBezTo>
                  <a:pt x="83131" y="120769"/>
                  <a:pt x="22028" y="241539"/>
                  <a:pt x="6213" y="301924"/>
                </a:cubicBezTo>
                <a:cubicBezTo>
                  <a:pt x="-9602" y="362309"/>
                  <a:pt x="4775" y="327803"/>
                  <a:pt x="49345" y="362309"/>
                </a:cubicBezTo>
                <a:cubicBezTo>
                  <a:pt x="93915" y="396815"/>
                  <a:pt x="227624" y="552090"/>
                  <a:pt x="273631" y="508958"/>
                </a:cubicBezTo>
                <a:cubicBezTo>
                  <a:pt x="319639" y="465826"/>
                  <a:pt x="346956" y="175404"/>
                  <a:pt x="325390" y="103517"/>
                </a:cubicBezTo>
                <a:cubicBezTo>
                  <a:pt x="303824" y="31630"/>
                  <a:pt x="180178" y="81950"/>
                  <a:pt x="144235" y="77637"/>
                </a:cubicBezTo>
                <a:cubicBezTo>
                  <a:pt x="108292" y="73324"/>
                  <a:pt x="112605" y="56071"/>
                  <a:pt x="109730" y="77637"/>
                </a:cubicBezTo>
              </a:path>
            </a:pathLst>
          </a:custGeom>
          <a:solidFill>
            <a:srgbClr val="0070C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3BD8913A-9BF5-4A02-A0E0-E284B4C2A44F}"/>
              </a:ext>
            </a:extLst>
          </p:cNvPr>
          <p:cNvSpPr/>
          <p:nvPr/>
        </p:nvSpPr>
        <p:spPr>
          <a:xfrm>
            <a:off x="3743864" y="5477774"/>
            <a:ext cx="4045789" cy="1234909"/>
          </a:xfrm>
          <a:custGeom>
            <a:avLst/>
            <a:gdLst>
              <a:gd name="connsiteX0" fmla="*/ 0 w 4045789"/>
              <a:gd name="connsiteY0" fmla="*/ 0 h 1234909"/>
              <a:gd name="connsiteX1" fmla="*/ 552091 w 4045789"/>
              <a:gd name="connsiteY1" fmla="*/ 957532 h 1234909"/>
              <a:gd name="connsiteX2" fmla="*/ 2122098 w 4045789"/>
              <a:gd name="connsiteY2" fmla="*/ 1224951 h 1234909"/>
              <a:gd name="connsiteX3" fmla="*/ 3579962 w 4045789"/>
              <a:gd name="connsiteY3" fmla="*/ 690113 h 1234909"/>
              <a:gd name="connsiteX4" fmla="*/ 4045789 w 4045789"/>
              <a:gd name="connsiteY4" fmla="*/ 17252 h 123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45789" h="1234909">
                <a:moveTo>
                  <a:pt x="0" y="0"/>
                </a:moveTo>
                <a:cubicBezTo>
                  <a:pt x="99204" y="376687"/>
                  <a:pt x="198408" y="753374"/>
                  <a:pt x="552091" y="957532"/>
                </a:cubicBezTo>
                <a:cubicBezTo>
                  <a:pt x="905774" y="1161691"/>
                  <a:pt x="1617453" y="1269521"/>
                  <a:pt x="2122098" y="1224951"/>
                </a:cubicBezTo>
                <a:cubicBezTo>
                  <a:pt x="2626743" y="1180381"/>
                  <a:pt x="3259347" y="891396"/>
                  <a:pt x="3579962" y="690113"/>
                </a:cubicBezTo>
                <a:cubicBezTo>
                  <a:pt x="3900577" y="488830"/>
                  <a:pt x="3973183" y="253041"/>
                  <a:pt x="4045789" y="17252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DDE24334-F77E-4C5B-8E66-27262A5FE9E0}"/>
              </a:ext>
            </a:extLst>
          </p:cNvPr>
          <p:cNvSpPr/>
          <p:nvPr/>
        </p:nvSpPr>
        <p:spPr>
          <a:xfrm rot="680643" flipH="1">
            <a:off x="5675841" y="4451816"/>
            <a:ext cx="332888" cy="516465"/>
          </a:xfrm>
          <a:custGeom>
            <a:avLst/>
            <a:gdLst>
              <a:gd name="connsiteX0" fmla="*/ 144235 w 332888"/>
              <a:gd name="connsiteY0" fmla="*/ 0 h 516465"/>
              <a:gd name="connsiteX1" fmla="*/ 6213 w 332888"/>
              <a:gd name="connsiteY1" fmla="*/ 301924 h 516465"/>
              <a:gd name="connsiteX2" fmla="*/ 49345 w 332888"/>
              <a:gd name="connsiteY2" fmla="*/ 362309 h 516465"/>
              <a:gd name="connsiteX3" fmla="*/ 273631 w 332888"/>
              <a:gd name="connsiteY3" fmla="*/ 508958 h 516465"/>
              <a:gd name="connsiteX4" fmla="*/ 325390 w 332888"/>
              <a:gd name="connsiteY4" fmla="*/ 103517 h 516465"/>
              <a:gd name="connsiteX5" fmla="*/ 144235 w 332888"/>
              <a:gd name="connsiteY5" fmla="*/ 77637 h 516465"/>
              <a:gd name="connsiteX6" fmla="*/ 109730 w 332888"/>
              <a:gd name="connsiteY6" fmla="*/ 77637 h 51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888" h="516465">
                <a:moveTo>
                  <a:pt x="144235" y="0"/>
                </a:moveTo>
                <a:cubicBezTo>
                  <a:pt x="83131" y="120769"/>
                  <a:pt x="22028" y="241539"/>
                  <a:pt x="6213" y="301924"/>
                </a:cubicBezTo>
                <a:cubicBezTo>
                  <a:pt x="-9602" y="362309"/>
                  <a:pt x="4775" y="327803"/>
                  <a:pt x="49345" y="362309"/>
                </a:cubicBezTo>
                <a:cubicBezTo>
                  <a:pt x="93915" y="396815"/>
                  <a:pt x="227624" y="552090"/>
                  <a:pt x="273631" y="508958"/>
                </a:cubicBezTo>
                <a:cubicBezTo>
                  <a:pt x="319639" y="465826"/>
                  <a:pt x="346956" y="175404"/>
                  <a:pt x="325390" y="103517"/>
                </a:cubicBezTo>
                <a:cubicBezTo>
                  <a:pt x="303824" y="31630"/>
                  <a:pt x="180178" y="81950"/>
                  <a:pt x="144235" y="77637"/>
                </a:cubicBezTo>
                <a:cubicBezTo>
                  <a:pt x="108292" y="73324"/>
                  <a:pt x="112605" y="56071"/>
                  <a:pt x="109730" y="77637"/>
                </a:cubicBezTo>
              </a:path>
            </a:pathLst>
          </a:custGeom>
          <a:solidFill>
            <a:srgbClr val="0070C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7B36EE2F-AA1F-4FE1-ACCA-14F2782B681E}"/>
              </a:ext>
            </a:extLst>
          </p:cNvPr>
          <p:cNvSpPr/>
          <p:nvPr/>
        </p:nvSpPr>
        <p:spPr>
          <a:xfrm>
            <a:off x="5409317" y="5495129"/>
            <a:ext cx="587807" cy="183342"/>
          </a:xfrm>
          <a:custGeom>
            <a:avLst/>
            <a:gdLst>
              <a:gd name="connsiteX0" fmla="*/ 20522 w 587807"/>
              <a:gd name="connsiteY0" fmla="*/ 10125 h 183342"/>
              <a:gd name="connsiteX1" fmla="*/ 133644 w 587807"/>
              <a:gd name="connsiteY1" fmla="*/ 151527 h 183342"/>
              <a:gd name="connsiteX2" fmla="*/ 341034 w 587807"/>
              <a:gd name="connsiteY2" fmla="*/ 179807 h 183342"/>
              <a:gd name="connsiteX3" fmla="*/ 510716 w 587807"/>
              <a:gd name="connsiteY3" fmla="*/ 94966 h 183342"/>
              <a:gd name="connsiteX4" fmla="*/ 557850 w 587807"/>
              <a:gd name="connsiteY4" fmla="*/ 19551 h 183342"/>
              <a:gd name="connsiteX5" fmla="*/ 20522 w 587807"/>
              <a:gd name="connsiteY5" fmla="*/ 10125 h 18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807" h="183342">
                <a:moveTo>
                  <a:pt x="20522" y="10125"/>
                </a:moveTo>
                <a:cubicBezTo>
                  <a:pt x="-50179" y="32121"/>
                  <a:pt x="80225" y="123247"/>
                  <a:pt x="133644" y="151527"/>
                </a:cubicBezTo>
                <a:cubicBezTo>
                  <a:pt x="187063" y="179807"/>
                  <a:pt x="278189" y="189234"/>
                  <a:pt x="341034" y="179807"/>
                </a:cubicBezTo>
                <a:cubicBezTo>
                  <a:pt x="403879" y="170380"/>
                  <a:pt x="474580" y="121675"/>
                  <a:pt x="510716" y="94966"/>
                </a:cubicBezTo>
                <a:cubicBezTo>
                  <a:pt x="546852" y="68257"/>
                  <a:pt x="633265" y="32120"/>
                  <a:pt x="557850" y="19551"/>
                </a:cubicBezTo>
                <a:cubicBezTo>
                  <a:pt x="482436" y="6982"/>
                  <a:pt x="91223" y="-11871"/>
                  <a:pt x="20522" y="10125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B2D19004-84CE-4BDC-A3C2-65EB87EF4997}"/>
              </a:ext>
            </a:extLst>
          </p:cNvPr>
          <p:cNvSpPr/>
          <p:nvPr/>
        </p:nvSpPr>
        <p:spPr>
          <a:xfrm>
            <a:off x="5472583" y="3162376"/>
            <a:ext cx="595860" cy="1450903"/>
          </a:xfrm>
          <a:custGeom>
            <a:avLst/>
            <a:gdLst>
              <a:gd name="connsiteX0" fmla="*/ 202353 w 595860"/>
              <a:gd name="connsiteY0" fmla="*/ 52164 h 1450903"/>
              <a:gd name="connsiteX1" fmla="*/ 522864 w 595860"/>
              <a:gd name="connsiteY1" fmla="*/ 89871 h 1450903"/>
              <a:gd name="connsiteX2" fmla="*/ 588852 w 595860"/>
              <a:gd name="connsiteY2" fmla="*/ 768601 h 1450903"/>
              <a:gd name="connsiteX3" fmla="*/ 541718 w 595860"/>
              <a:gd name="connsiteY3" fmla="*/ 1296502 h 1450903"/>
              <a:gd name="connsiteX4" fmla="*/ 126939 w 595860"/>
              <a:gd name="connsiteY4" fmla="*/ 1447331 h 1450903"/>
              <a:gd name="connsiteX5" fmla="*/ 4390 w 595860"/>
              <a:gd name="connsiteY5" fmla="*/ 1183381 h 1450903"/>
              <a:gd name="connsiteX6" fmla="*/ 42097 w 595860"/>
              <a:gd name="connsiteY6" fmla="*/ 504651 h 1450903"/>
              <a:gd name="connsiteX7" fmla="*/ 202353 w 595860"/>
              <a:gd name="connsiteY7" fmla="*/ 52164 h 145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860" h="1450903">
                <a:moveTo>
                  <a:pt x="202353" y="52164"/>
                </a:moveTo>
                <a:cubicBezTo>
                  <a:pt x="282481" y="-16966"/>
                  <a:pt x="458448" y="-29535"/>
                  <a:pt x="522864" y="89871"/>
                </a:cubicBezTo>
                <a:cubicBezTo>
                  <a:pt x="587281" y="209277"/>
                  <a:pt x="585710" y="567496"/>
                  <a:pt x="588852" y="768601"/>
                </a:cubicBezTo>
                <a:cubicBezTo>
                  <a:pt x="591994" y="969706"/>
                  <a:pt x="618704" y="1183380"/>
                  <a:pt x="541718" y="1296502"/>
                </a:cubicBezTo>
                <a:cubicBezTo>
                  <a:pt x="464732" y="1409624"/>
                  <a:pt x="216494" y="1466184"/>
                  <a:pt x="126939" y="1447331"/>
                </a:cubicBezTo>
                <a:cubicBezTo>
                  <a:pt x="37384" y="1428478"/>
                  <a:pt x="18530" y="1340494"/>
                  <a:pt x="4390" y="1183381"/>
                </a:cubicBezTo>
                <a:cubicBezTo>
                  <a:pt x="-9750" y="1026268"/>
                  <a:pt x="12245" y="691616"/>
                  <a:pt x="42097" y="504651"/>
                </a:cubicBezTo>
                <a:cubicBezTo>
                  <a:pt x="71948" y="317686"/>
                  <a:pt x="122225" y="121294"/>
                  <a:pt x="202353" y="5216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олилиния: фигура 26">
            <a:extLst>
              <a:ext uri="{FF2B5EF4-FFF2-40B4-BE49-F238E27FC236}">
                <a16:creationId xmlns:a16="http://schemas.microsoft.com/office/drawing/2014/main" id="{ED154FAF-3977-4D9A-8DB1-1D07DE871C67}"/>
              </a:ext>
            </a:extLst>
          </p:cNvPr>
          <p:cNvSpPr/>
          <p:nvPr/>
        </p:nvSpPr>
        <p:spPr>
          <a:xfrm>
            <a:off x="5514648" y="2535109"/>
            <a:ext cx="565765" cy="614072"/>
          </a:xfrm>
          <a:custGeom>
            <a:avLst/>
            <a:gdLst>
              <a:gd name="connsiteX0" fmla="*/ 273408 w 565765"/>
              <a:gd name="connsiteY0" fmla="*/ 28982 h 614072"/>
              <a:gd name="connsiteX1" fmla="*/ 113153 w 565765"/>
              <a:gd name="connsiteY1" fmla="*/ 104397 h 614072"/>
              <a:gd name="connsiteX2" fmla="*/ 75445 w 565765"/>
              <a:gd name="connsiteY2" fmla="*/ 311786 h 614072"/>
              <a:gd name="connsiteX3" fmla="*/ 31 w 565765"/>
              <a:gd name="connsiteY3" fmla="*/ 377774 h 614072"/>
              <a:gd name="connsiteX4" fmla="*/ 84872 w 565765"/>
              <a:gd name="connsiteY4" fmla="*/ 387201 h 614072"/>
              <a:gd name="connsiteX5" fmla="*/ 75445 w 565765"/>
              <a:gd name="connsiteY5" fmla="*/ 490896 h 614072"/>
              <a:gd name="connsiteX6" fmla="*/ 75445 w 565765"/>
              <a:gd name="connsiteY6" fmla="*/ 556883 h 614072"/>
              <a:gd name="connsiteX7" fmla="*/ 235701 w 565765"/>
              <a:gd name="connsiteY7" fmla="*/ 613444 h 614072"/>
              <a:gd name="connsiteX8" fmla="*/ 499652 w 565765"/>
              <a:gd name="connsiteY8" fmla="*/ 519176 h 614072"/>
              <a:gd name="connsiteX9" fmla="*/ 565639 w 565765"/>
              <a:gd name="connsiteY9" fmla="*/ 292933 h 614072"/>
              <a:gd name="connsiteX10" fmla="*/ 490225 w 565765"/>
              <a:gd name="connsiteY10" fmla="*/ 19556 h 614072"/>
              <a:gd name="connsiteX11" fmla="*/ 273408 w 565765"/>
              <a:gd name="connsiteY11" fmla="*/ 28982 h 614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5765" h="614072">
                <a:moveTo>
                  <a:pt x="273408" y="28982"/>
                </a:moveTo>
                <a:cubicBezTo>
                  <a:pt x="210563" y="43122"/>
                  <a:pt x="146147" y="57263"/>
                  <a:pt x="113153" y="104397"/>
                </a:cubicBezTo>
                <a:cubicBezTo>
                  <a:pt x="80159" y="151531"/>
                  <a:pt x="94299" y="266223"/>
                  <a:pt x="75445" y="311786"/>
                </a:cubicBezTo>
                <a:cubicBezTo>
                  <a:pt x="56591" y="357349"/>
                  <a:pt x="-1540" y="365205"/>
                  <a:pt x="31" y="377774"/>
                </a:cubicBezTo>
                <a:cubicBezTo>
                  <a:pt x="1602" y="390343"/>
                  <a:pt x="72303" y="368347"/>
                  <a:pt x="84872" y="387201"/>
                </a:cubicBezTo>
                <a:cubicBezTo>
                  <a:pt x="97441" y="406055"/>
                  <a:pt x="77016" y="462616"/>
                  <a:pt x="75445" y="490896"/>
                </a:cubicBezTo>
                <a:cubicBezTo>
                  <a:pt x="73874" y="519176"/>
                  <a:pt x="48736" y="536458"/>
                  <a:pt x="75445" y="556883"/>
                </a:cubicBezTo>
                <a:cubicBezTo>
                  <a:pt x="102154" y="577308"/>
                  <a:pt x="165000" y="619729"/>
                  <a:pt x="235701" y="613444"/>
                </a:cubicBezTo>
                <a:cubicBezTo>
                  <a:pt x="306402" y="607160"/>
                  <a:pt x="444662" y="572595"/>
                  <a:pt x="499652" y="519176"/>
                </a:cubicBezTo>
                <a:cubicBezTo>
                  <a:pt x="554642" y="465758"/>
                  <a:pt x="567210" y="376203"/>
                  <a:pt x="565639" y="292933"/>
                </a:cubicBezTo>
                <a:cubicBezTo>
                  <a:pt x="564068" y="209663"/>
                  <a:pt x="538930" y="61977"/>
                  <a:pt x="490225" y="19556"/>
                </a:cubicBezTo>
                <a:cubicBezTo>
                  <a:pt x="441520" y="-22865"/>
                  <a:pt x="336253" y="14842"/>
                  <a:pt x="273408" y="28982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id="{9554B5D3-B0A2-4B82-A287-1F59CB85F926}"/>
              </a:ext>
            </a:extLst>
          </p:cNvPr>
          <p:cNvSpPr/>
          <p:nvPr/>
        </p:nvSpPr>
        <p:spPr>
          <a:xfrm>
            <a:off x="5588878" y="2371927"/>
            <a:ext cx="533191" cy="695224"/>
          </a:xfrm>
          <a:custGeom>
            <a:avLst/>
            <a:gdLst>
              <a:gd name="connsiteX0" fmla="*/ 1217 w 533191"/>
              <a:gd name="connsiteY0" fmla="*/ 258151 h 695224"/>
              <a:gd name="connsiteX1" fmla="*/ 76631 w 533191"/>
              <a:gd name="connsiteY1" fmla="*/ 50762 h 695224"/>
              <a:gd name="connsiteX2" fmla="*/ 246314 w 533191"/>
              <a:gd name="connsiteY2" fmla="*/ 41335 h 695224"/>
              <a:gd name="connsiteX3" fmla="*/ 425423 w 533191"/>
              <a:gd name="connsiteY3" fmla="*/ 13054 h 695224"/>
              <a:gd name="connsiteX4" fmla="*/ 529118 w 533191"/>
              <a:gd name="connsiteY4" fmla="*/ 277005 h 695224"/>
              <a:gd name="connsiteX5" fmla="*/ 510264 w 533191"/>
              <a:gd name="connsiteY5" fmla="*/ 625797 h 695224"/>
              <a:gd name="connsiteX6" fmla="*/ 491411 w 533191"/>
              <a:gd name="connsiteY6" fmla="*/ 691784 h 695224"/>
              <a:gd name="connsiteX7" fmla="*/ 340582 w 533191"/>
              <a:gd name="connsiteY7" fmla="*/ 569236 h 695224"/>
              <a:gd name="connsiteX8" fmla="*/ 284021 w 533191"/>
              <a:gd name="connsiteY8" fmla="*/ 352419 h 695224"/>
              <a:gd name="connsiteX9" fmla="*/ 265167 w 533191"/>
              <a:gd name="connsiteY9" fmla="*/ 220444 h 695224"/>
              <a:gd name="connsiteX10" fmla="*/ 199180 w 533191"/>
              <a:gd name="connsiteY10" fmla="*/ 333566 h 695224"/>
              <a:gd name="connsiteX11" fmla="*/ 152046 w 533191"/>
              <a:gd name="connsiteY11" fmla="*/ 229871 h 695224"/>
              <a:gd name="connsiteX12" fmla="*/ 114338 w 533191"/>
              <a:gd name="connsiteY12" fmla="*/ 314712 h 695224"/>
              <a:gd name="connsiteX13" fmla="*/ 38924 w 533191"/>
              <a:gd name="connsiteY13" fmla="*/ 305285 h 695224"/>
              <a:gd name="connsiteX14" fmla="*/ 1217 w 533191"/>
              <a:gd name="connsiteY14" fmla="*/ 258151 h 695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3191" h="695224">
                <a:moveTo>
                  <a:pt x="1217" y="258151"/>
                </a:moveTo>
                <a:cubicBezTo>
                  <a:pt x="7501" y="215731"/>
                  <a:pt x="35782" y="86898"/>
                  <a:pt x="76631" y="50762"/>
                </a:cubicBezTo>
                <a:cubicBezTo>
                  <a:pt x="117480" y="14626"/>
                  <a:pt x="188182" y="47620"/>
                  <a:pt x="246314" y="41335"/>
                </a:cubicBezTo>
                <a:cubicBezTo>
                  <a:pt x="304446" y="35050"/>
                  <a:pt x="378289" y="-26224"/>
                  <a:pt x="425423" y="13054"/>
                </a:cubicBezTo>
                <a:cubicBezTo>
                  <a:pt x="472557" y="52332"/>
                  <a:pt x="514978" y="174881"/>
                  <a:pt x="529118" y="277005"/>
                </a:cubicBezTo>
                <a:cubicBezTo>
                  <a:pt x="543258" y="379129"/>
                  <a:pt x="516548" y="556667"/>
                  <a:pt x="510264" y="625797"/>
                </a:cubicBezTo>
                <a:cubicBezTo>
                  <a:pt x="503980" y="694927"/>
                  <a:pt x="519691" y="701211"/>
                  <a:pt x="491411" y="691784"/>
                </a:cubicBezTo>
                <a:cubicBezTo>
                  <a:pt x="463131" y="682357"/>
                  <a:pt x="375147" y="625797"/>
                  <a:pt x="340582" y="569236"/>
                </a:cubicBezTo>
                <a:cubicBezTo>
                  <a:pt x="306017" y="512675"/>
                  <a:pt x="296590" y="410551"/>
                  <a:pt x="284021" y="352419"/>
                </a:cubicBezTo>
                <a:cubicBezTo>
                  <a:pt x="271452" y="294287"/>
                  <a:pt x="279307" y="223586"/>
                  <a:pt x="265167" y="220444"/>
                </a:cubicBezTo>
                <a:cubicBezTo>
                  <a:pt x="251027" y="217302"/>
                  <a:pt x="218033" y="331995"/>
                  <a:pt x="199180" y="333566"/>
                </a:cubicBezTo>
                <a:cubicBezTo>
                  <a:pt x="180327" y="335137"/>
                  <a:pt x="166186" y="233013"/>
                  <a:pt x="152046" y="229871"/>
                </a:cubicBezTo>
                <a:cubicBezTo>
                  <a:pt x="137906" y="226729"/>
                  <a:pt x="133192" y="302143"/>
                  <a:pt x="114338" y="314712"/>
                </a:cubicBezTo>
                <a:cubicBezTo>
                  <a:pt x="95484" y="327281"/>
                  <a:pt x="64062" y="314712"/>
                  <a:pt x="38924" y="305285"/>
                </a:cubicBezTo>
                <a:cubicBezTo>
                  <a:pt x="13786" y="295858"/>
                  <a:pt x="-5067" y="300571"/>
                  <a:pt x="1217" y="258151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9A2B742D-993A-4173-80CA-A2D663FB6FDA}"/>
              </a:ext>
            </a:extLst>
          </p:cNvPr>
          <p:cNvSpPr/>
          <p:nvPr/>
        </p:nvSpPr>
        <p:spPr>
          <a:xfrm>
            <a:off x="791852" y="2131902"/>
            <a:ext cx="462075" cy="48005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2E666EE2-BDDD-43F2-BE5F-7B39A99F65D8}"/>
              </a:ext>
            </a:extLst>
          </p:cNvPr>
          <p:cNvSpPr/>
          <p:nvPr/>
        </p:nvSpPr>
        <p:spPr>
          <a:xfrm>
            <a:off x="499621" y="1027522"/>
            <a:ext cx="292231" cy="4939645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id="{0A460620-79E0-4C33-9181-3CEEB26B4D96}"/>
              </a:ext>
            </a:extLst>
          </p:cNvPr>
          <p:cNvSpPr/>
          <p:nvPr/>
        </p:nvSpPr>
        <p:spPr>
          <a:xfrm rot="1294383">
            <a:off x="4990713" y="5340383"/>
            <a:ext cx="544678" cy="292034"/>
          </a:xfrm>
          <a:custGeom>
            <a:avLst/>
            <a:gdLst>
              <a:gd name="connsiteX0" fmla="*/ 339172 w 544678"/>
              <a:gd name="connsiteY0" fmla="*/ 15665 h 292034"/>
              <a:gd name="connsiteX1" fmla="*/ 65795 w 544678"/>
              <a:gd name="connsiteY1" fmla="*/ 175921 h 292034"/>
              <a:gd name="connsiteX2" fmla="*/ 37514 w 544678"/>
              <a:gd name="connsiteY2" fmla="*/ 279616 h 292034"/>
              <a:gd name="connsiteX3" fmla="*/ 518281 w 544678"/>
              <a:gd name="connsiteY3" fmla="*/ 270189 h 292034"/>
              <a:gd name="connsiteX4" fmla="*/ 480574 w 544678"/>
              <a:gd name="connsiteY4" fmla="*/ 100506 h 292034"/>
              <a:gd name="connsiteX5" fmla="*/ 471147 w 544678"/>
              <a:gd name="connsiteY5" fmla="*/ 15665 h 292034"/>
              <a:gd name="connsiteX6" fmla="*/ 339172 w 544678"/>
              <a:gd name="connsiteY6" fmla="*/ 15665 h 29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678" h="292034">
                <a:moveTo>
                  <a:pt x="339172" y="15665"/>
                </a:moveTo>
                <a:cubicBezTo>
                  <a:pt x="271613" y="42374"/>
                  <a:pt x="116071" y="131929"/>
                  <a:pt x="65795" y="175921"/>
                </a:cubicBezTo>
                <a:cubicBezTo>
                  <a:pt x="15519" y="219913"/>
                  <a:pt x="-37900" y="263905"/>
                  <a:pt x="37514" y="279616"/>
                </a:cubicBezTo>
                <a:cubicBezTo>
                  <a:pt x="112928" y="295327"/>
                  <a:pt x="444438" y="300041"/>
                  <a:pt x="518281" y="270189"/>
                </a:cubicBezTo>
                <a:cubicBezTo>
                  <a:pt x="592124" y="240337"/>
                  <a:pt x="488430" y="142927"/>
                  <a:pt x="480574" y="100506"/>
                </a:cubicBezTo>
                <a:cubicBezTo>
                  <a:pt x="472718" y="58085"/>
                  <a:pt x="491572" y="29805"/>
                  <a:pt x="471147" y="15665"/>
                </a:cubicBezTo>
                <a:cubicBezTo>
                  <a:pt x="450722" y="1525"/>
                  <a:pt x="406731" y="-11044"/>
                  <a:pt x="339172" y="15665"/>
                </a:cubicBezTo>
                <a:close/>
              </a:path>
            </a:pathLst>
          </a:custGeom>
          <a:solidFill>
            <a:srgbClr val="C0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F0692719-F3DB-4C1F-B0E7-0BD35FFF903C}"/>
              </a:ext>
            </a:extLst>
          </p:cNvPr>
          <p:cNvSpPr/>
          <p:nvPr/>
        </p:nvSpPr>
        <p:spPr>
          <a:xfrm>
            <a:off x="5575225" y="3389474"/>
            <a:ext cx="304956" cy="942903"/>
          </a:xfrm>
          <a:custGeom>
            <a:avLst/>
            <a:gdLst>
              <a:gd name="connsiteX0" fmla="*/ 299364 w 304956"/>
              <a:gd name="connsiteY0" fmla="*/ 43839 h 942903"/>
              <a:gd name="connsiteX1" fmla="*/ 238979 w 304956"/>
              <a:gd name="connsiteY1" fmla="*/ 707 h 942903"/>
              <a:gd name="connsiteX2" fmla="*/ 144088 w 304956"/>
              <a:gd name="connsiteY2" fmla="*/ 61092 h 942903"/>
              <a:gd name="connsiteX3" fmla="*/ 126835 w 304956"/>
              <a:gd name="connsiteY3" fmla="*/ 190488 h 942903"/>
              <a:gd name="connsiteX4" fmla="*/ 126835 w 304956"/>
              <a:gd name="connsiteY4" fmla="*/ 406149 h 942903"/>
              <a:gd name="connsiteX5" fmla="*/ 31945 w 304956"/>
              <a:gd name="connsiteY5" fmla="*/ 725326 h 942903"/>
              <a:gd name="connsiteX6" fmla="*/ 6066 w 304956"/>
              <a:gd name="connsiteY6" fmla="*/ 906481 h 942903"/>
              <a:gd name="connsiteX7" fmla="*/ 135462 w 304956"/>
              <a:gd name="connsiteY7" fmla="*/ 932360 h 942903"/>
              <a:gd name="connsiteX8" fmla="*/ 213100 w 304956"/>
              <a:gd name="connsiteY8" fmla="*/ 777084 h 942903"/>
              <a:gd name="connsiteX9" fmla="*/ 282111 w 304956"/>
              <a:gd name="connsiteY9" fmla="*/ 457907 h 942903"/>
              <a:gd name="connsiteX10" fmla="*/ 299364 w 304956"/>
              <a:gd name="connsiteY10" fmla="*/ 250873 h 942903"/>
              <a:gd name="connsiteX11" fmla="*/ 299364 w 304956"/>
              <a:gd name="connsiteY11" fmla="*/ 43839 h 942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4956" h="942903">
                <a:moveTo>
                  <a:pt x="299364" y="43839"/>
                </a:moveTo>
                <a:cubicBezTo>
                  <a:pt x="289300" y="2145"/>
                  <a:pt x="264858" y="-2169"/>
                  <a:pt x="238979" y="707"/>
                </a:cubicBezTo>
                <a:cubicBezTo>
                  <a:pt x="213100" y="3582"/>
                  <a:pt x="162779" y="29462"/>
                  <a:pt x="144088" y="61092"/>
                </a:cubicBezTo>
                <a:cubicBezTo>
                  <a:pt x="125397" y="92722"/>
                  <a:pt x="129711" y="132978"/>
                  <a:pt x="126835" y="190488"/>
                </a:cubicBezTo>
                <a:cubicBezTo>
                  <a:pt x="123959" y="247998"/>
                  <a:pt x="142650" y="317009"/>
                  <a:pt x="126835" y="406149"/>
                </a:cubicBezTo>
                <a:cubicBezTo>
                  <a:pt x="111020" y="495289"/>
                  <a:pt x="52073" y="641937"/>
                  <a:pt x="31945" y="725326"/>
                </a:cubicBezTo>
                <a:cubicBezTo>
                  <a:pt x="11817" y="808715"/>
                  <a:pt x="-11187" y="871975"/>
                  <a:pt x="6066" y="906481"/>
                </a:cubicBezTo>
                <a:cubicBezTo>
                  <a:pt x="23319" y="940987"/>
                  <a:pt x="100956" y="953926"/>
                  <a:pt x="135462" y="932360"/>
                </a:cubicBezTo>
                <a:cubicBezTo>
                  <a:pt x="169968" y="910794"/>
                  <a:pt x="188659" y="856159"/>
                  <a:pt x="213100" y="777084"/>
                </a:cubicBezTo>
                <a:cubicBezTo>
                  <a:pt x="237541" y="698009"/>
                  <a:pt x="267734" y="545609"/>
                  <a:pt x="282111" y="457907"/>
                </a:cubicBezTo>
                <a:cubicBezTo>
                  <a:pt x="296488" y="370205"/>
                  <a:pt x="295051" y="321322"/>
                  <a:pt x="299364" y="250873"/>
                </a:cubicBezTo>
                <a:cubicBezTo>
                  <a:pt x="303677" y="180424"/>
                  <a:pt x="309428" y="85533"/>
                  <a:pt x="299364" y="43839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F4229CDC-BB08-4442-A8CB-33E1869B3DAC}"/>
              </a:ext>
            </a:extLst>
          </p:cNvPr>
          <p:cNvSpPr/>
          <p:nvPr/>
        </p:nvSpPr>
        <p:spPr>
          <a:xfrm>
            <a:off x="5623123" y="3275126"/>
            <a:ext cx="359700" cy="304306"/>
          </a:xfrm>
          <a:custGeom>
            <a:avLst/>
            <a:gdLst>
              <a:gd name="connsiteX0" fmla="*/ 202353 w 595860"/>
              <a:gd name="connsiteY0" fmla="*/ 52164 h 1450903"/>
              <a:gd name="connsiteX1" fmla="*/ 522864 w 595860"/>
              <a:gd name="connsiteY1" fmla="*/ 89871 h 1450903"/>
              <a:gd name="connsiteX2" fmla="*/ 588852 w 595860"/>
              <a:gd name="connsiteY2" fmla="*/ 768601 h 1450903"/>
              <a:gd name="connsiteX3" fmla="*/ 541718 w 595860"/>
              <a:gd name="connsiteY3" fmla="*/ 1296502 h 1450903"/>
              <a:gd name="connsiteX4" fmla="*/ 126939 w 595860"/>
              <a:gd name="connsiteY4" fmla="*/ 1447331 h 1450903"/>
              <a:gd name="connsiteX5" fmla="*/ 4390 w 595860"/>
              <a:gd name="connsiteY5" fmla="*/ 1183381 h 1450903"/>
              <a:gd name="connsiteX6" fmla="*/ 42097 w 595860"/>
              <a:gd name="connsiteY6" fmla="*/ 504651 h 1450903"/>
              <a:gd name="connsiteX7" fmla="*/ 202353 w 595860"/>
              <a:gd name="connsiteY7" fmla="*/ 52164 h 145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860" h="1450903">
                <a:moveTo>
                  <a:pt x="202353" y="52164"/>
                </a:moveTo>
                <a:cubicBezTo>
                  <a:pt x="282481" y="-16966"/>
                  <a:pt x="458448" y="-29535"/>
                  <a:pt x="522864" y="89871"/>
                </a:cubicBezTo>
                <a:cubicBezTo>
                  <a:pt x="587281" y="209277"/>
                  <a:pt x="585710" y="567496"/>
                  <a:pt x="588852" y="768601"/>
                </a:cubicBezTo>
                <a:cubicBezTo>
                  <a:pt x="591994" y="969706"/>
                  <a:pt x="618704" y="1183380"/>
                  <a:pt x="541718" y="1296502"/>
                </a:cubicBezTo>
                <a:cubicBezTo>
                  <a:pt x="464732" y="1409624"/>
                  <a:pt x="216494" y="1466184"/>
                  <a:pt x="126939" y="1447331"/>
                </a:cubicBezTo>
                <a:cubicBezTo>
                  <a:pt x="37384" y="1428478"/>
                  <a:pt x="18530" y="1340494"/>
                  <a:pt x="4390" y="1183381"/>
                </a:cubicBezTo>
                <a:cubicBezTo>
                  <a:pt x="-9750" y="1026268"/>
                  <a:pt x="12245" y="691616"/>
                  <a:pt x="42097" y="504651"/>
                </a:cubicBezTo>
                <a:cubicBezTo>
                  <a:pt x="71948" y="317686"/>
                  <a:pt x="122225" y="121294"/>
                  <a:pt x="202353" y="5216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1F1788DA-8B5F-43B4-ABF7-BCF7C9B9D79A}"/>
              </a:ext>
            </a:extLst>
          </p:cNvPr>
          <p:cNvSpPr/>
          <p:nvPr/>
        </p:nvSpPr>
        <p:spPr>
          <a:xfrm>
            <a:off x="5662613" y="2786112"/>
            <a:ext cx="45719" cy="45719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A366CC0A-7201-4FA4-838A-3AD778B6A420}"/>
              </a:ext>
            </a:extLst>
          </p:cNvPr>
          <p:cNvSpPr/>
          <p:nvPr/>
        </p:nvSpPr>
        <p:spPr>
          <a:xfrm>
            <a:off x="5439459" y="5414174"/>
            <a:ext cx="544678" cy="292034"/>
          </a:xfrm>
          <a:custGeom>
            <a:avLst/>
            <a:gdLst>
              <a:gd name="connsiteX0" fmla="*/ 339172 w 544678"/>
              <a:gd name="connsiteY0" fmla="*/ 15665 h 292034"/>
              <a:gd name="connsiteX1" fmla="*/ 65795 w 544678"/>
              <a:gd name="connsiteY1" fmla="*/ 175921 h 292034"/>
              <a:gd name="connsiteX2" fmla="*/ 37514 w 544678"/>
              <a:gd name="connsiteY2" fmla="*/ 279616 h 292034"/>
              <a:gd name="connsiteX3" fmla="*/ 518281 w 544678"/>
              <a:gd name="connsiteY3" fmla="*/ 270189 h 292034"/>
              <a:gd name="connsiteX4" fmla="*/ 480574 w 544678"/>
              <a:gd name="connsiteY4" fmla="*/ 100506 h 292034"/>
              <a:gd name="connsiteX5" fmla="*/ 471147 w 544678"/>
              <a:gd name="connsiteY5" fmla="*/ 15665 h 292034"/>
              <a:gd name="connsiteX6" fmla="*/ 339172 w 544678"/>
              <a:gd name="connsiteY6" fmla="*/ 15665 h 29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678" h="292034">
                <a:moveTo>
                  <a:pt x="339172" y="15665"/>
                </a:moveTo>
                <a:cubicBezTo>
                  <a:pt x="271613" y="42374"/>
                  <a:pt x="116071" y="131929"/>
                  <a:pt x="65795" y="175921"/>
                </a:cubicBezTo>
                <a:cubicBezTo>
                  <a:pt x="15519" y="219913"/>
                  <a:pt x="-37900" y="263905"/>
                  <a:pt x="37514" y="279616"/>
                </a:cubicBezTo>
                <a:cubicBezTo>
                  <a:pt x="112928" y="295327"/>
                  <a:pt x="444438" y="300041"/>
                  <a:pt x="518281" y="270189"/>
                </a:cubicBezTo>
                <a:cubicBezTo>
                  <a:pt x="592124" y="240337"/>
                  <a:pt x="488430" y="142927"/>
                  <a:pt x="480574" y="100506"/>
                </a:cubicBezTo>
                <a:cubicBezTo>
                  <a:pt x="472718" y="58085"/>
                  <a:pt x="491572" y="29805"/>
                  <a:pt x="471147" y="15665"/>
                </a:cubicBezTo>
                <a:cubicBezTo>
                  <a:pt x="450722" y="1525"/>
                  <a:pt x="406731" y="-11044"/>
                  <a:pt x="339172" y="15665"/>
                </a:cubicBezTo>
                <a:close/>
              </a:path>
            </a:pathLst>
          </a:custGeom>
          <a:solidFill>
            <a:srgbClr val="C0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075403"/>
      </p:ext>
    </p:extLst>
  </p:cSld>
  <p:clrMapOvr>
    <a:masterClrMapping/>
  </p:clrMapOvr>
  <p:transition advClick="0" advTm="3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1DD7712-15F0-48FE-8009-AF9C28F835A5}"/>
              </a:ext>
            </a:extLst>
          </p:cNvPr>
          <p:cNvSpPr/>
          <p:nvPr/>
        </p:nvSpPr>
        <p:spPr>
          <a:xfrm>
            <a:off x="69011" y="5495026"/>
            <a:ext cx="12122989" cy="136297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: фигура 28">
            <a:extLst>
              <a:ext uri="{FF2B5EF4-FFF2-40B4-BE49-F238E27FC236}">
                <a16:creationId xmlns:a16="http://schemas.microsoft.com/office/drawing/2014/main" id="{625ECF1A-ADC4-46BC-A4B7-FE899396F066}"/>
              </a:ext>
            </a:extLst>
          </p:cNvPr>
          <p:cNvSpPr/>
          <p:nvPr/>
        </p:nvSpPr>
        <p:spPr>
          <a:xfrm rot="1158191">
            <a:off x="5385325" y="4471604"/>
            <a:ext cx="258645" cy="1106282"/>
          </a:xfrm>
          <a:custGeom>
            <a:avLst/>
            <a:gdLst>
              <a:gd name="connsiteX0" fmla="*/ 164112 w 258645"/>
              <a:gd name="connsiteY0" fmla="*/ 27650 h 1106282"/>
              <a:gd name="connsiteX1" fmla="*/ 22710 w 258645"/>
              <a:gd name="connsiteY1" fmla="*/ 131344 h 1106282"/>
              <a:gd name="connsiteX2" fmla="*/ 3857 w 258645"/>
              <a:gd name="connsiteY2" fmla="*/ 367015 h 1106282"/>
              <a:gd name="connsiteX3" fmla="*/ 60418 w 258645"/>
              <a:gd name="connsiteY3" fmla="*/ 602685 h 1106282"/>
              <a:gd name="connsiteX4" fmla="*/ 13283 w 258645"/>
              <a:gd name="connsiteY4" fmla="*/ 979757 h 1106282"/>
              <a:gd name="connsiteX5" fmla="*/ 173539 w 258645"/>
              <a:gd name="connsiteY5" fmla="*/ 1074025 h 1106282"/>
              <a:gd name="connsiteX6" fmla="*/ 258380 w 258645"/>
              <a:gd name="connsiteY6" fmla="*/ 470709 h 1106282"/>
              <a:gd name="connsiteX7" fmla="*/ 201820 w 258645"/>
              <a:gd name="connsiteY7" fmla="*/ 140771 h 1106282"/>
              <a:gd name="connsiteX8" fmla="*/ 248954 w 258645"/>
              <a:gd name="connsiteY8" fmla="*/ 8796 h 1106282"/>
              <a:gd name="connsiteX9" fmla="*/ 164112 w 258645"/>
              <a:gd name="connsiteY9" fmla="*/ 27650 h 11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645" h="1106282">
                <a:moveTo>
                  <a:pt x="164112" y="27650"/>
                </a:moveTo>
                <a:cubicBezTo>
                  <a:pt x="126405" y="48075"/>
                  <a:pt x="49419" y="74783"/>
                  <a:pt x="22710" y="131344"/>
                </a:cubicBezTo>
                <a:cubicBezTo>
                  <a:pt x="-3999" y="187905"/>
                  <a:pt x="-2428" y="288458"/>
                  <a:pt x="3857" y="367015"/>
                </a:cubicBezTo>
                <a:cubicBezTo>
                  <a:pt x="10142" y="445572"/>
                  <a:pt x="58847" y="500561"/>
                  <a:pt x="60418" y="602685"/>
                </a:cubicBezTo>
                <a:cubicBezTo>
                  <a:pt x="61989" y="704809"/>
                  <a:pt x="-5571" y="901200"/>
                  <a:pt x="13283" y="979757"/>
                </a:cubicBezTo>
                <a:cubicBezTo>
                  <a:pt x="32136" y="1058314"/>
                  <a:pt x="132689" y="1158866"/>
                  <a:pt x="173539" y="1074025"/>
                </a:cubicBezTo>
                <a:cubicBezTo>
                  <a:pt x="214389" y="989184"/>
                  <a:pt x="253666" y="626251"/>
                  <a:pt x="258380" y="470709"/>
                </a:cubicBezTo>
                <a:cubicBezTo>
                  <a:pt x="263094" y="315167"/>
                  <a:pt x="203391" y="217756"/>
                  <a:pt x="201820" y="140771"/>
                </a:cubicBezTo>
                <a:cubicBezTo>
                  <a:pt x="200249" y="63786"/>
                  <a:pt x="261523" y="29220"/>
                  <a:pt x="248954" y="8796"/>
                </a:cubicBezTo>
                <a:cubicBezTo>
                  <a:pt x="236385" y="-11628"/>
                  <a:pt x="201819" y="7225"/>
                  <a:pt x="164112" y="2765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3BD8913A-9BF5-4A02-A0E0-E284B4C2A44F}"/>
              </a:ext>
            </a:extLst>
          </p:cNvPr>
          <p:cNvSpPr/>
          <p:nvPr/>
        </p:nvSpPr>
        <p:spPr>
          <a:xfrm>
            <a:off x="3743864" y="5477774"/>
            <a:ext cx="4045789" cy="1234909"/>
          </a:xfrm>
          <a:custGeom>
            <a:avLst/>
            <a:gdLst>
              <a:gd name="connsiteX0" fmla="*/ 0 w 4045789"/>
              <a:gd name="connsiteY0" fmla="*/ 0 h 1234909"/>
              <a:gd name="connsiteX1" fmla="*/ 552091 w 4045789"/>
              <a:gd name="connsiteY1" fmla="*/ 957532 h 1234909"/>
              <a:gd name="connsiteX2" fmla="*/ 2122098 w 4045789"/>
              <a:gd name="connsiteY2" fmla="*/ 1224951 h 1234909"/>
              <a:gd name="connsiteX3" fmla="*/ 3579962 w 4045789"/>
              <a:gd name="connsiteY3" fmla="*/ 690113 h 1234909"/>
              <a:gd name="connsiteX4" fmla="*/ 4045789 w 4045789"/>
              <a:gd name="connsiteY4" fmla="*/ 17252 h 123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45789" h="1234909">
                <a:moveTo>
                  <a:pt x="0" y="0"/>
                </a:moveTo>
                <a:cubicBezTo>
                  <a:pt x="99204" y="376687"/>
                  <a:pt x="198408" y="753374"/>
                  <a:pt x="552091" y="957532"/>
                </a:cubicBezTo>
                <a:cubicBezTo>
                  <a:pt x="905774" y="1161691"/>
                  <a:pt x="1617453" y="1269521"/>
                  <a:pt x="2122098" y="1224951"/>
                </a:cubicBezTo>
                <a:cubicBezTo>
                  <a:pt x="2626743" y="1180381"/>
                  <a:pt x="3259347" y="891396"/>
                  <a:pt x="3579962" y="690113"/>
                </a:cubicBezTo>
                <a:cubicBezTo>
                  <a:pt x="3900577" y="488830"/>
                  <a:pt x="3973183" y="253041"/>
                  <a:pt x="4045789" y="17252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1130AE77-26F1-4C1F-A5C2-F368DC9F0261}"/>
              </a:ext>
            </a:extLst>
          </p:cNvPr>
          <p:cNvSpPr/>
          <p:nvPr/>
        </p:nvSpPr>
        <p:spPr>
          <a:xfrm rot="21290959">
            <a:off x="5403559" y="4442287"/>
            <a:ext cx="332888" cy="516465"/>
          </a:xfrm>
          <a:custGeom>
            <a:avLst/>
            <a:gdLst>
              <a:gd name="connsiteX0" fmla="*/ 144235 w 332888"/>
              <a:gd name="connsiteY0" fmla="*/ 0 h 516465"/>
              <a:gd name="connsiteX1" fmla="*/ 6213 w 332888"/>
              <a:gd name="connsiteY1" fmla="*/ 301924 h 516465"/>
              <a:gd name="connsiteX2" fmla="*/ 49345 w 332888"/>
              <a:gd name="connsiteY2" fmla="*/ 362309 h 516465"/>
              <a:gd name="connsiteX3" fmla="*/ 273631 w 332888"/>
              <a:gd name="connsiteY3" fmla="*/ 508958 h 516465"/>
              <a:gd name="connsiteX4" fmla="*/ 325390 w 332888"/>
              <a:gd name="connsiteY4" fmla="*/ 103517 h 516465"/>
              <a:gd name="connsiteX5" fmla="*/ 144235 w 332888"/>
              <a:gd name="connsiteY5" fmla="*/ 77637 h 516465"/>
              <a:gd name="connsiteX6" fmla="*/ 109730 w 332888"/>
              <a:gd name="connsiteY6" fmla="*/ 77637 h 51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888" h="516465">
                <a:moveTo>
                  <a:pt x="144235" y="0"/>
                </a:moveTo>
                <a:cubicBezTo>
                  <a:pt x="83131" y="120769"/>
                  <a:pt x="22028" y="241539"/>
                  <a:pt x="6213" y="301924"/>
                </a:cubicBezTo>
                <a:cubicBezTo>
                  <a:pt x="-9602" y="362309"/>
                  <a:pt x="4775" y="327803"/>
                  <a:pt x="49345" y="362309"/>
                </a:cubicBezTo>
                <a:cubicBezTo>
                  <a:pt x="93915" y="396815"/>
                  <a:pt x="227624" y="552090"/>
                  <a:pt x="273631" y="508958"/>
                </a:cubicBezTo>
                <a:cubicBezTo>
                  <a:pt x="319639" y="465826"/>
                  <a:pt x="346956" y="175404"/>
                  <a:pt x="325390" y="103517"/>
                </a:cubicBezTo>
                <a:cubicBezTo>
                  <a:pt x="303824" y="31630"/>
                  <a:pt x="180178" y="81950"/>
                  <a:pt x="144235" y="77637"/>
                </a:cubicBezTo>
                <a:cubicBezTo>
                  <a:pt x="108292" y="73324"/>
                  <a:pt x="112605" y="56071"/>
                  <a:pt x="109730" y="77637"/>
                </a:cubicBezTo>
              </a:path>
            </a:pathLst>
          </a:custGeom>
          <a:solidFill>
            <a:srgbClr val="0070C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73542F17-9B8B-4A0A-B8AD-BE4A371E6883}"/>
              </a:ext>
            </a:extLst>
          </p:cNvPr>
          <p:cNvSpPr/>
          <p:nvPr/>
        </p:nvSpPr>
        <p:spPr>
          <a:xfrm>
            <a:off x="5689933" y="4516070"/>
            <a:ext cx="258645" cy="1106282"/>
          </a:xfrm>
          <a:custGeom>
            <a:avLst/>
            <a:gdLst>
              <a:gd name="connsiteX0" fmla="*/ 164112 w 258645"/>
              <a:gd name="connsiteY0" fmla="*/ 27650 h 1106282"/>
              <a:gd name="connsiteX1" fmla="*/ 22710 w 258645"/>
              <a:gd name="connsiteY1" fmla="*/ 131344 h 1106282"/>
              <a:gd name="connsiteX2" fmla="*/ 3857 w 258645"/>
              <a:gd name="connsiteY2" fmla="*/ 367015 h 1106282"/>
              <a:gd name="connsiteX3" fmla="*/ 60418 w 258645"/>
              <a:gd name="connsiteY3" fmla="*/ 602685 h 1106282"/>
              <a:gd name="connsiteX4" fmla="*/ 13283 w 258645"/>
              <a:gd name="connsiteY4" fmla="*/ 979757 h 1106282"/>
              <a:gd name="connsiteX5" fmla="*/ 173539 w 258645"/>
              <a:gd name="connsiteY5" fmla="*/ 1074025 h 1106282"/>
              <a:gd name="connsiteX6" fmla="*/ 258380 w 258645"/>
              <a:gd name="connsiteY6" fmla="*/ 470709 h 1106282"/>
              <a:gd name="connsiteX7" fmla="*/ 201820 w 258645"/>
              <a:gd name="connsiteY7" fmla="*/ 140771 h 1106282"/>
              <a:gd name="connsiteX8" fmla="*/ 248954 w 258645"/>
              <a:gd name="connsiteY8" fmla="*/ 8796 h 1106282"/>
              <a:gd name="connsiteX9" fmla="*/ 164112 w 258645"/>
              <a:gd name="connsiteY9" fmla="*/ 27650 h 11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645" h="1106282">
                <a:moveTo>
                  <a:pt x="164112" y="27650"/>
                </a:moveTo>
                <a:cubicBezTo>
                  <a:pt x="126405" y="48075"/>
                  <a:pt x="49419" y="74783"/>
                  <a:pt x="22710" y="131344"/>
                </a:cubicBezTo>
                <a:cubicBezTo>
                  <a:pt x="-3999" y="187905"/>
                  <a:pt x="-2428" y="288458"/>
                  <a:pt x="3857" y="367015"/>
                </a:cubicBezTo>
                <a:cubicBezTo>
                  <a:pt x="10142" y="445572"/>
                  <a:pt x="58847" y="500561"/>
                  <a:pt x="60418" y="602685"/>
                </a:cubicBezTo>
                <a:cubicBezTo>
                  <a:pt x="61989" y="704809"/>
                  <a:pt x="-5571" y="901200"/>
                  <a:pt x="13283" y="979757"/>
                </a:cubicBezTo>
                <a:cubicBezTo>
                  <a:pt x="32136" y="1058314"/>
                  <a:pt x="132689" y="1158866"/>
                  <a:pt x="173539" y="1074025"/>
                </a:cubicBezTo>
                <a:cubicBezTo>
                  <a:pt x="214389" y="989184"/>
                  <a:pt x="253666" y="626251"/>
                  <a:pt x="258380" y="470709"/>
                </a:cubicBezTo>
                <a:cubicBezTo>
                  <a:pt x="263094" y="315167"/>
                  <a:pt x="203391" y="217756"/>
                  <a:pt x="201820" y="140771"/>
                </a:cubicBezTo>
                <a:cubicBezTo>
                  <a:pt x="200249" y="63786"/>
                  <a:pt x="261523" y="29220"/>
                  <a:pt x="248954" y="8796"/>
                </a:cubicBezTo>
                <a:cubicBezTo>
                  <a:pt x="236385" y="-11628"/>
                  <a:pt x="201819" y="7225"/>
                  <a:pt x="164112" y="2765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885976A6-2E38-4508-8500-3C6DB12866A9}"/>
              </a:ext>
            </a:extLst>
          </p:cNvPr>
          <p:cNvSpPr/>
          <p:nvPr/>
        </p:nvSpPr>
        <p:spPr>
          <a:xfrm rot="680643" flipH="1">
            <a:off x="5675841" y="4451816"/>
            <a:ext cx="332888" cy="516465"/>
          </a:xfrm>
          <a:custGeom>
            <a:avLst/>
            <a:gdLst>
              <a:gd name="connsiteX0" fmla="*/ 144235 w 332888"/>
              <a:gd name="connsiteY0" fmla="*/ 0 h 516465"/>
              <a:gd name="connsiteX1" fmla="*/ 6213 w 332888"/>
              <a:gd name="connsiteY1" fmla="*/ 301924 h 516465"/>
              <a:gd name="connsiteX2" fmla="*/ 49345 w 332888"/>
              <a:gd name="connsiteY2" fmla="*/ 362309 h 516465"/>
              <a:gd name="connsiteX3" fmla="*/ 273631 w 332888"/>
              <a:gd name="connsiteY3" fmla="*/ 508958 h 516465"/>
              <a:gd name="connsiteX4" fmla="*/ 325390 w 332888"/>
              <a:gd name="connsiteY4" fmla="*/ 103517 h 516465"/>
              <a:gd name="connsiteX5" fmla="*/ 144235 w 332888"/>
              <a:gd name="connsiteY5" fmla="*/ 77637 h 516465"/>
              <a:gd name="connsiteX6" fmla="*/ 109730 w 332888"/>
              <a:gd name="connsiteY6" fmla="*/ 77637 h 51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888" h="516465">
                <a:moveTo>
                  <a:pt x="144235" y="0"/>
                </a:moveTo>
                <a:cubicBezTo>
                  <a:pt x="83131" y="120769"/>
                  <a:pt x="22028" y="241539"/>
                  <a:pt x="6213" y="301924"/>
                </a:cubicBezTo>
                <a:cubicBezTo>
                  <a:pt x="-9602" y="362309"/>
                  <a:pt x="4775" y="327803"/>
                  <a:pt x="49345" y="362309"/>
                </a:cubicBezTo>
                <a:cubicBezTo>
                  <a:pt x="93915" y="396815"/>
                  <a:pt x="227624" y="552090"/>
                  <a:pt x="273631" y="508958"/>
                </a:cubicBezTo>
                <a:cubicBezTo>
                  <a:pt x="319639" y="465826"/>
                  <a:pt x="346956" y="175404"/>
                  <a:pt x="325390" y="103517"/>
                </a:cubicBezTo>
                <a:cubicBezTo>
                  <a:pt x="303824" y="31630"/>
                  <a:pt x="180178" y="81950"/>
                  <a:pt x="144235" y="77637"/>
                </a:cubicBezTo>
                <a:cubicBezTo>
                  <a:pt x="108292" y="73324"/>
                  <a:pt x="112605" y="56071"/>
                  <a:pt x="109730" y="77637"/>
                </a:cubicBezTo>
              </a:path>
            </a:pathLst>
          </a:custGeom>
          <a:solidFill>
            <a:srgbClr val="0070C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7B36EE2F-AA1F-4FE1-ACCA-14F2782B681E}"/>
              </a:ext>
            </a:extLst>
          </p:cNvPr>
          <p:cNvSpPr/>
          <p:nvPr/>
        </p:nvSpPr>
        <p:spPr>
          <a:xfrm>
            <a:off x="5409317" y="5495129"/>
            <a:ext cx="587807" cy="183342"/>
          </a:xfrm>
          <a:custGeom>
            <a:avLst/>
            <a:gdLst>
              <a:gd name="connsiteX0" fmla="*/ 20522 w 587807"/>
              <a:gd name="connsiteY0" fmla="*/ 10125 h 183342"/>
              <a:gd name="connsiteX1" fmla="*/ 133644 w 587807"/>
              <a:gd name="connsiteY1" fmla="*/ 151527 h 183342"/>
              <a:gd name="connsiteX2" fmla="*/ 341034 w 587807"/>
              <a:gd name="connsiteY2" fmla="*/ 179807 h 183342"/>
              <a:gd name="connsiteX3" fmla="*/ 510716 w 587807"/>
              <a:gd name="connsiteY3" fmla="*/ 94966 h 183342"/>
              <a:gd name="connsiteX4" fmla="*/ 557850 w 587807"/>
              <a:gd name="connsiteY4" fmla="*/ 19551 h 183342"/>
              <a:gd name="connsiteX5" fmla="*/ 20522 w 587807"/>
              <a:gd name="connsiteY5" fmla="*/ 10125 h 18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807" h="183342">
                <a:moveTo>
                  <a:pt x="20522" y="10125"/>
                </a:moveTo>
                <a:cubicBezTo>
                  <a:pt x="-50179" y="32121"/>
                  <a:pt x="80225" y="123247"/>
                  <a:pt x="133644" y="151527"/>
                </a:cubicBezTo>
                <a:cubicBezTo>
                  <a:pt x="187063" y="179807"/>
                  <a:pt x="278189" y="189234"/>
                  <a:pt x="341034" y="179807"/>
                </a:cubicBezTo>
                <a:cubicBezTo>
                  <a:pt x="403879" y="170380"/>
                  <a:pt x="474580" y="121675"/>
                  <a:pt x="510716" y="94966"/>
                </a:cubicBezTo>
                <a:cubicBezTo>
                  <a:pt x="546852" y="68257"/>
                  <a:pt x="633265" y="32120"/>
                  <a:pt x="557850" y="19551"/>
                </a:cubicBezTo>
                <a:cubicBezTo>
                  <a:pt x="482436" y="6982"/>
                  <a:pt x="91223" y="-11871"/>
                  <a:pt x="20522" y="10125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B2D19004-84CE-4BDC-A3C2-65EB87EF4997}"/>
              </a:ext>
            </a:extLst>
          </p:cNvPr>
          <p:cNvSpPr/>
          <p:nvPr/>
        </p:nvSpPr>
        <p:spPr>
          <a:xfrm>
            <a:off x="5472583" y="3162376"/>
            <a:ext cx="595860" cy="1450903"/>
          </a:xfrm>
          <a:custGeom>
            <a:avLst/>
            <a:gdLst>
              <a:gd name="connsiteX0" fmla="*/ 202353 w 595860"/>
              <a:gd name="connsiteY0" fmla="*/ 52164 h 1450903"/>
              <a:gd name="connsiteX1" fmla="*/ 522864 w 595860"/>
              <a:gd name="connsiteY1" fmla="*/ 89871 h 1450903"/>
              <a:gd name="connsiteX2" fmla="*/ 588852 w 595860"/>
              <a:gd name="connsiteY2" fmla="*/ 768601 h 1450903"/>
              <a:gd name="connsiteX3" fmla="*/ 541718 w 595860"/>
              <a:gd name="connsiteY3" fmla="*/ 1296502 h 1450903"/>
              <a:gd name="connsiteX4" fmla="*/ 126939 w 595860"/>
              <a:gd name="connsiteY4" fmla="*/ 1447331 h 1450903"/>
              <a:gd name="connsiteX5" fmla="*/ 4390 w 595860"/>
              <a:gd name="connsiteY5" fmla="*/ 1183381 h 1450903"/>
              <a:gd name="connsiteX6" fmla="*/ 42097 w 595860"/>
              <a:gd name="connsiteY6" fmla="*/ 504651 h 1450903"/>
              <a:gd name="connsiteX7" fmla="*/ 202353 w 595860"/>
              <a:gd name="connsiteY7" fmla="*/ 52164 h 145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860" h="1450903">
                <a:moveTo>
                  <a:pt x="202353" y="52164"/>
                </a:moveTo>
                <a:cubicBezTo>
                  <a:pt x="282481" y="-16966"/>
                  <a:pt x="458448" y="-29535"/>
                  <a:pt x="522864" y="89871"/>
                </a:cubicBezTo>
                <a:cubicBezTo>
                  <a:pt x="587281" y="209277"/>
                  <a:pt x="585710" y="567496"/>
                  <a:pt x="588852" y="768601"/>
                </a:cubicBezTo>
                <a:cubicBezTo>
                  <a:pt x="591994" y="969706"/>
                  <a:pt x="618704" y="1183380"/>
                  <a:pt x="541718" y="1296502"/>
                </a:cubicBezTo>
                <a:cubicBezTo>
                  <a:pt x="464732" y="1409624"/>
                  <a:pt x="216494" y="1466184"/>
                  <a:pt x="126939" y="1447331"/>
                </a:cubicBezTo>
                <a:cubicBezTo>
                  <a:pt x="37384" y="1428478"/>
                  <a:pt x="18530" y="1340494"/>
                  <a:pt x="4390" y="1183381"/>
                </a:cubicBezTo>
                <a:cubicBezTo>
                  <a:pt x="-9750" y="1026268"/>
                  <a:pt x="12245" y="691616"/>
                  <a:pt x="42097" y="504651"/>
                </a:cubicBezTo>
                <a:cubicBezTo>
                  <a:pt x="71948" y="317686"/>
                  <a:pt x="122225" y="121294"/>
                  <a:pt x="202353" y="5216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олилиния: фигура 26">
            <a:extLst>
              <a:ext uri="{FF2B5EF4-FFF2-40B4-BE49-F238E27FC236}">
                <a16:creationId xmlns:a16="http://schemas.microsoft.com/office/drawing/2014/main" id="{ED154FAF-3977-4D9A-8DB1-1D07DE871C67}"/>
              </a:ext>
            </a:extLst>
          </p:cNvPr>
          <p:cNvSpPr/>
          <p:nvPr/>
        </p:nvSpPr>
        <p:spPr>
          <a:xfrm>
            <a:off x="5514648" y="2535109"/>
            <a:ext cx="565765" cy="614072"/>
          </a:xfrm>
          <a:custGeom>
            <a:avLst/>
            <a:gdLst>
              <a:gd name="connsiteX0" fmla="*/ 273408 w 565765"/>
              <a:gd name="connsiteY0" fmla="*/ 28982 h 614072"/>
              <a:gd name="connsiteX1" fmla="*/ 113153 w 565765"/>
              <a:gd name="connsiteY1" fmla="*/ 104397 h 614072"/>
              <a:gd name="connsiteX2" fmla="*/ 75445 w 565765"/>
              <a:gd name="connsiteY2" fmla="*/ 311786 h 614072"/>
              <a:gd name="connsiteX3" fmla="*/ 31 w 565765"/>
              <a:gd name="connsiteY3" fmla="*/ 377774 h 614072"/>
              <a:gd name="connsiteX4" fmla="*/ 84872 w 565765"/>
              <a:gd name="connsiteY4" fmla="*/ 387201 h 614072"/>
              <a:gd name="connsiteX5" fmla="*/ 75445 w 565765"/>
              <a:gd name="connsiteY5" fmla="*/ 490896 h 614072"/>
              <a:gd name="connsiteX6" fmla="*/ 75445 w 565765"/>
              <a:gd name="connsiteY6" fmla="*/ 556883 h 614072"/>
              <a:gd name="connsiteX7" fmla="*/ 235701 w 565765"/>
              <a:gd name="connsiteY7" fmla="*/ 613444 h 614072"/>
              <a:gd name="connsiteX8" fmla="*/ 499652 w 565765"/>
              <a:gd name="connsiteY8" fmla="*/ 519176 h 614072"/>
              <a:gd name="connsiteX9" fmla="*/ 565639 w 565765"/>
              <a:gd name="connsiteY9" fmla="*/ 292933 h 614072"/>
              <a:gd name="connsiteX10" fmla="*/ 490225 w 565765"/>
              <a:gd name="connsiteY10" fmla="*/ 19556 h 614072"/>
              <a:gd name="connsiteX11" fmla="*/ 273408 w 565765"/>
              <a:gd name="connsiteY11" fmla="*/ 28982 h 614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5765" h="614072">
                <a:moveTo>
                  <a:pt x="273408" y="28982"/>
                </a:moveTo>
                <a:cubicBezTo>
                  <a:pt x="210563" y="43122"/>
                  <a:pt x="146147" y="57263"/>
                  <a:pt x="113153" y="104397"/>
                </a:cubicBezTo>
                <a:cubicBezTo>
                  <a:pt x="80159" y="151531"/>
                  <a:pt x="94299" y="266223"/>
                  <a:pt x="75445" y="311786"/>
                </a:cubicBezTo>
                <a:cubicBezTo>
                  <a:pt x="56591" y="357349"/>
                  <a:pt x="-1540" y="365205"/>
                  <a:pt x="31" y="377774"/>
                </a:cubicBezTo>
                <a:cubicBezTo>
                  <a:pt x="1602" y="390343"/>
                  <a:pt x="72303" y="368347"/>
                  <a:pt x="84872" y="387201"/>
                </a:cubicBezTo>
                <a:cubicBezTo>
                  <a:pt x="97441" y="406055"/>
                  <a:pt x="77016" y="462616"/>
                  <a:pt x="75445" y="490896"/>
                </a:cubicBezTo>
                <a:cubicBezTo>
                  <a:pt x="73874" y="519176"/>
                  <a:pt x="48736" y="536458"/>
                  <a:pt x="75445" y="556883"/>
                </a:cubicBezTo>
                <a:cubicBezTo>
                  <a:pt x="102154" y="577308"/>
                  <a:pt x="165000" y="619729"/>
                  <a:pt x="235701" y="613444"/>
                </a:cubicBezTo>
                <a:cubicBezTo>
                  <a:pt x="306402" y="607160"/>
                  <a:pt x="444662" y="572595"/>
                  <a:pt x="499652" y="519176"/>
                </a:cubicBezTo>
                <a:cubicBezTo>
                  <a:pt x="554642" y="465758"/>
                  <a:pt x="567210" y="376203"/>
                  <a:pt x="565639" y="292933"/>
                </a:cubicBezTo>
                <a:cubicBezTo>
                  <a:pt x="564068" y="209663"/>
                  <a:pt x="538930" y="61977"/>
                  <a:pt x="490225" y="19556"/>
                </a:cubicBezTo>
                <a:cubicBezTo>
                  <a:pt x="441520" y="-22865"/>
                  <a:pt x="336253" y="14842"/>
                  <a:pt x="273408" y="28982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id="{9554B5D3-B0A2-4B82-A287-1F59CB85F926}"/>
              </a:ext>
            </a:extLst>
          </p:cNvPr>
          <p:cNvSpPr/>
          <p:nvPr/>
        </p:nvSpPr>
        <p:spPr>
          <a:xfrm>
            <a:off x="5588878" y="2371927"/>
            <a:ext cx="533191" cy="695224"/>
          </a:xfrm>
          <a:custGeom>
            <a:avLst/>
            <a:gdLst>
              <a:gd name="connsiteX0" fmla="*/ 1217 w 533191"/>
              <a:gd name="connsiteY0" fmla="*/ 258151 h 695224"/>
              <a:gd name="connsiteX1" fmla="*/ 76631 w 533191"/>
              <a:gd name="connsiteY1" fmla="*/ 50762 h 695224"/>
              <a:gd name="connsiteX2" fmla="*/ 246314 w 533191"/>
              <a:gd name="connsiteY2" fmla="*/ 41335 h 695224"/>
              <a:gd name="connsiteX3" fmla="*/ 425423 w 533191"/>
              <a:gd name="connsiteY3" fmla="*/ 13054 h 695224"/>
              <a:gd name="connsiteX4" fmla="*/ 529118 w 533191"/>
              <a:gd name="connsiteY4" fmla="*/ 277005 h 695224"/>
              <a:gd name="connsiteX5" fmla="*/ 510264 w 533191"/>
              <a:gd name="connsiteY5" fmla="*/ 625797 h 695224"/>
              <a:gd name="connsiteX6" fmla="*/ 491411 w 533191"/>
              <a:gd name="connsiteY6" fmla="*/ 691784 h 695224"/>
              <a:gd name="connsiteX7" fmla="*/ 340582 w 533191"/>
              <a:gd name="connsiteY7" fmla="*/ 569236 h 695224"/>
              <a:gd name="connsiteX8" fmla="*/ 284021 w 533191"/>
              <a:gd name="connsiteY8" fmla="*/ 352419 h 695224"/>
              <a:gd name="connsiteX9" fmla="*/ 265167 w 533191"/>
              <a:gd name="connsiteY9" fmla="*/ 220444 h 695224"/>
              <a:gd name="connsiteX10" fmla="*/ 199180 w 533191"/>
              <a:gd name="connsiteY10" fmla="*/ 333566 h 695224"/>
              <a:gd name="connsiteX11" fmla="*/ 152046 w 533191"/>
              <a:gd name="connsiteY11" fmla="*/ 229871 h 695224"/>
              <a:gd name="connsiteX12" fmla="*/ 114338 w 533191"/>
              <a:gd name="connsiteY12" fmla="*/ 314712 h 695224"/>
              <a:gd name="connsiteX13" fmla="*/ 38924 w 533191"/>
              <a:gd name="connsiteY13" fmla="*/ 305285 h 695224"/>
              <a:gd name="connsiteX14" fmla="*/ 1217 w 533191"/>
              <a:gd name="connsiteY14" fmla="*/ 258151 h 695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3191" h="695224">
                <a:moveTo>
                  <a:pt x="1217" y="258151"/>
                </a:moveTo>
                <a:cubicBezTo>
                  <a:pt x="7501" y="215731"/>
                  <a:pt x="35782" y="86898"/>
                  <a:pt x="76631" y="50762"/>
                </a:cubicBezTo>
                <a:cubicBezTo>
                  <a:pt x="117480" y="14626"/>
                  <a:pt x="188182" y="47620"/>
                  <a:pt x="246314" y="41335"/>
                </a:cubicBezTo>
                <a:cubicBezTo>
                  <a:pt x="304446" y="35050"/>
                  <a:pt x="378289" y="-26224"/>
                  <a:pt x="425423" y="13054"/>
                </a:cubicBezTo>
                <a:cubicBezTo>
                  <a:pt x="472557" y="52332"/>
                  <a:pt x="514978" y="174881"/>
                  <a:pt x="529118" y="277005"/>
                </a:cubicBezTo>
                <a:cubicBezTo>
                  <a:pt x="543258" y="379129"/>
                  <a:pt x="516548" y="556667"/>
                  <a:pt x="510264" y="625797"/>
                </a:cubicBezTo>
                <a:cubicBezTo>
                  <a:pt x="503980" y="694927"/>
                  <a:pt x="519691" y="701211"/>
                  <a:pt x="491411" y="691784"/>
                </a:cubicBezTo>
                <a:cubicBezTo>
                  <a:pt x="463131" y="682357"/>
                  <a:pt x="375147" y="625797"/>
                  <a:pt x="340582" y="569236"/>
                </a:cubicBezTo>
                <a:cubicBezTo>
                  <a:pt x="306017" y="512675"/>
                  <a:pt x="296590" y="410551"/>
                  <a:pt x="284021" y="352419"/>
                </a:cubicBezTo>
                <a:cubicBezTo>
                  <a:pt x="271452" y="294287"/>
                  <a:pt x="279307" y="223586"/>
                  <a:pt x="265167" y="220444"/>
                </a:cubicBezTo>
                <a:cubicBezTo>
                  <a:pt x="251027" y="217302"/>
                  <a:pt x="218033" y="331995"/>
                  <a:pt x="199180" y="333566"/>
                </a:cubicBezTo>
                <a:cubicBezTo>
                  <a:pt x="180327" y="335137"/>
                  <a:pt x="166186" y="233013"/>
                  <a:pt x="152046" y="229871"/>
                </a:cubicBezTo>
                <a:cubicBezTo>
                  <a:pt x="137906" y="226729"/>
                  <a:pt x="133192" y="302143"/>
                  <a:pt x="114338" y="314712"/>
                </a:cubicBezTo>
                <a:cubicBezTo>
                  <a:pt x="95484" y="327281"/>
                  <a:pt x="64062" y="314712"/>
                  <a:pt x="38924" y="305285"/>
                </a:cubicBezTo>
                <a:cubicBezTo>
                  <a:pt x="13786" y="295858"/>
                  <a:pt x="-5067" y="300571"/>
                  <a:pt x="1217" y="258151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9A2B742D-993A-4173-80CA-A2D663FB6FDA}"/>
              </a:ext>
            </a:extLst>
          </p:cNvPr>
          <p:cNvSpPr/>
          <p:nvPr/>
        </p:nvSpPr>
        <p:spPr>
          <a:xfrm>
            <a:off x="2180864" y="2217008"/>
            <a:ext cx="462075" cy="48005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2E666EE2-BDDD-43F2-BE5F-7B39A99F65D8}"/>
              </a:ext>
            </a:extLst>
          </p:cNvPr>
          <p:cNvSpPr/>
          <p:nvPr/>
        </p:nvSpPr>
        <p:spPr>
          <a:xfrm>
            <a:off x="499621" y="1027522"/>
            <a:ext cx="292231" cy="4939645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id="{0A460620-79E0-4C33-9181-3CEEB26B4D96}"/>
              </a:ext>
            </a:extLst>
          </p:cNvPr>
          <p:cNvSpPr/>
          <p:nvPr/>
        </p:nvSpPr>
        <p:spPr>
          <a:xfrm rot="1294383">
            <a:off x="4990713" y="5340383"/>
            <a:ext cx="544678" cy="292034"/>
          </a:xfrm>
          <a:custGeom>
            <a:avLst/>
            <a:gdLst>
              <a:gd name="connsiteX0" fmla="*/ 339172 w 544678"/>
              <a:gd name="connsiteY0" fmla="*/ 15665 h 292034"/>
              <a:gd name="connsiteX1" fmla="*/ 65795 w 544678"/>
              <a:gd name="connsiteY1" fmla="*/ 175921 h 292034"/>
              <a:gd name="connsiteX2" fmla="*/ 37514 w 544678"/>
              <a:gd name="connsiteY2" fmla="*/ 279616 h 292034"/>
              <a:gd name="connsiteX3" fmla="*/ 518281 w 544678"/>
              <a:gd name="connsiteY3" fmla="*/ 270189 h 292034"/>
              <a:gd name="connsiteX4" fmla="*/ 480574 w 544678"/>
              <a:gd name="connsiteY4" fmla="*/ 100506 h 292034"/>
              <a:gd name="connsiteX5" fmla="*/ 471147 w 544678"/>
              <a:gd name="connsiteY5" fmla="*/ 15665 h 292034"/>
              <a:gd name="connsiteX6" fmla="*/ 339172 w 544678"/>
              <a:gd name="connsiteY6" fmla="*/ 15665 h 29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678" h="292034">
                <a:moveTo>
                  <a:pt x="339172" y="15665"/>
                </a:moveTo>
                <a:cubicBezTo>
                  <a:pt x="271613" y="42374"/>
                  <a:pt x="116071" y="131929"/>
                  <a:pt x="65795" y="175921"/>
                </a:cubicBezTo>
                <a:cubicBezTo>
                  <a:pt x="15519" y="219913"/>
                  <a:pt x="-37900" y="263905"/>
                  <a:pt x="37514" y="279616"/>
                </a:cubicBezTo>
                <a:cubicBezTo>
                  <a:pt x="112928" y="295327"/>
                  <a:pt x="444438" y="300041"/>
                  <a:pt x="518281" y="270189"/>
                </a:cubicBezTo>
                <a:cubicBezTo>
                  <a:pt x="592124" y="240337"/>
                  <a:pt x="488430" y="142927"/>
                  <a:pt x="480574" y="100506"/>
                </a:cubicBezTo>
                <a:cubicBezTo>
                  <a:pt x="472718" y="58085"/>
                  <a:pt x="491572" y="29805"/>
                  <a:pt x="471147" y="15665"/>
                </a:cubicBezTo>
                <a:cubicBezTo>
                  <a:pt x="450722" y="1525"/>
                  <a:pt x="406731" y="-11044"/>
                  <a:pt x="339172" y="15665"/>
                </a:cubicBezTo>
                <a:close/>
              </a:path>
            </a:pathLst>
          </a:custGeom>
          <a:solidFill>
            <a:srgbClr val="C0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CB5E011B-D309-4F5B-8BA0-20D4849B46D4}"/>
              </a:ext>
            </a:extLst>
          </p:cNvPr>
          <p:cNvSpPr/>
          <p:nvPr/>
        </p:nvSpPr>
        <p:spPr>
          <a:xfrm>
            <a:off x="5575225" y="3389474"/>
            <a:ext cx="304956" cy="942903"/>
          </a:xfrm>
          <a:custGeom>
            <a:avLst/>
            <a:gdLst>
              <a:gd name="connsiteX0" fmla="*/ 299364 w 304956"/>
              <a:gd name="connsiteY0" fmla="*/ 43839 h 942903"/>
              <a:gd name="connsiteX1" fmla="*/ 238979 w 304956"/>
              <a:gd name="connsiteY1" fmla="*/ 707 h 942903"/>
              <a:gd name="connsiteX2" fmla="*/ 144088 w 304956"/>
              <a:gd name="connsiteY2" fmla="*/ 61092 h 942903"/>
              <a:gd name="connsiteX3" fmla="*/ 126835 w 304956"/>
              <a:gd name="connsiteY3" fmla="*/ 190488 h 942903"/>
              <a:gd name="connsiteX4" fmla="*/ 126835 w 304956"/>
              <a:gd name="connsiteY4" fmla="*/ 406149 h 942903"/>
              <a:gd name="connsiteX5" fmla="*/ 31945 w 304956"/>
              <a:gd name="connsiteY5" fmla="*/ 725326 h 942903"/>
              <a:gd name="connsiteX6" fmla="*/ 6066 w 304956"/>
              <a:gd name="connsiteY6" fmla="*/ 906481 h 942903"/>
              <a:gd name="connsiteX7" fmla="*/ 135462 w 304956"/>
              <a:gd name="connsiteY7" fmla="*/ 932360 h 942903"/>
              <a:gd name="connsiteX8" fmla="*/ 213100 w 304956"/>
              <a:gd name="connsiteY8" fmla="*/ 777084 h 942903"/>
              <a:gd name="connsiteX9" fmla="*/ 282111 w 304956"/>
              <a:gd name="connsiteY9" fmla="*/ 457907 h 942903"/>
              <a:gd name="connsiteX10" fmla="*/ 299364 w 304956"/>
              <a:gd name="connsiteY10" fmla="*/ 250873 h 942903"/>
              <a:gd name="connsiteX11" fmla="*/ 299364 w 304956"/>
              <a:gd name="connsiteY11" fmla="*/ 43839 h 942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4956" h="942903">
                <a:moveTo>
                  <a:pt x="299364" y="43839"/>
                </a:moveTo>
                <a:cubicBezTo>
                  <a:pt x="289300" y="2145"/>
                  <a:pt x="264858" y="-2169"/>
                  <a:pt x="238979" y="707"/>
                </a:cubicBezTo>
                <a:cubicBezTo>
                  <a:pt x="213100" y="3582"/>
                  <a:pt x="162779" y="29462"/>
                  <a:pt x="144088" y="61092"/>
                </a:cubicBezTo>
                <a:cubicBezTo>
                  <a:pt x="125397" y="92722"/>
                  <a:pt x="129711" y="132978"/>
                  <a:pt x="126835" y="190488"/>
                </a:cubicBezTo>
                <a:cubicBezTo>
                  <a:pt x="123959" y="247998"/>
                  <a:pt x="142650" y="317009"/>
                  <a:pt x="126835" y="406149"/>
                </a:cubicBezTo>
                <a:cubicBezTo>
                  <a:pt x="111020" y="495289"/>
                  <a:pt x="52073" y="641937"/>
                  <a:pt x="31945" y="725326"/>
                </a:cubicBezTo>
                <a:cubicBezTo>
                  <a:pt x="11817" y="808715"/>
                  <a:pt x="-11187" y="871975"/>
                  <a:pt x="6066" y="906481"/>
                </a:cubicBezTo>
                <a:cubicBezTo>
                  <a:pt x="23319" y="940987"/>
                  <a:pt x="100956" y="953926"/>
                  <a:pt x="135462" y="932360"/>
                </a:cubicBezTo>
                <a:cubicBezTo>
                  <a:pt x="169968" y="910794"/>
                  <a:pt x="188659" y="856159"/>
                  <a:pt x="213100" y="777084"/>
                </a:cubicBezTo>
                <a:cubicBezTo>
                  <a:pt x="237541" y="698009"/>
                  <a:pt x="267734" y="545609"/>
                  <a:pt x="282111" y="457907"/>
                </a:cubicBezTo>
                <a:cubicBezTo>
                  <a:pt x="296488" y="370205"/>
                  <a:pt x="295051" y="321322"/>
                  <a:pt x="299364" y="250873"/>
                </a:cubicBezTo>
                <a:cubicBezTo>
                  <a:pt x="303677" y="180424"/>
                  <a:pt x="309428" y="85533"/>
                  <a:pt x="299364" y="43839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748D73B3-A0DA-445A-A65C-5C43F8455474}"/>
              </a:ext>
            </a:extLst>
          </p:cNvPr>
          <p:cNvSpPr/>
          <p:nvPr/>
        </p:nvSpPr>
        <p:spPr>
          <a:xfrm>
            <a:off x="5623123" y="3275126"/>
            <a:ext cx="359700" cy="304306"/>
          </a:xfrm>
          <a:custGeom>
            <a:avLst/>
            <a:gdLst>
              <a:gd name="connsiteX0" fmla="*/ 202353 w 595860"/>
              <a:gd name="connsiteY0" fmla="*/ 52164 h 1450903"/>
              <a:gd name="connsiteX1" fmla="*/ 522864 w 595860"/>
              <a:gd name="connsiteY1" fmla="*/ 89871 h 1450903"/>
              <a:gd name="connsiteX2" fmla="*/ 588852 w 595860"/>
              <a:gd name="connsiteY2" fmla="*/ 768601 h 1450903"/>
              <a:gd name="connsiteX3" fmla="*/ 541718 w 595860"/>
              <a:gd name="connsiteY3" fmla="*/ 1296502 h 1450903"/>
              <a:gd name="connsiteX4" fmla="*/ 126939 w 595860"/>
              <a:gd name="connsiteY4" fmla="*/ 1447331 h 1450903"/>
              <a:gd name="connsiteX5" fmla="*/ 4390 w 595860"/>
              <a:gd name="connsiteY5" fmla="*/ 1183381 h 1450903"/>
              <a:gd name="connsiteX6" fmla="*/ 42097 w 595860"/>
              <a:gd name="connsiteY6" fmla="*/ 504651 h 1450903"/>
              <a:gd name="connsiteX7" fmla="*/ 202353 w 595860"/>
              <a:gd name="connsiteY7" fmla="*/ 52164 h 145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860" h="1450903">
                <a:moveTo>
                  <a:pt x="202353" y="52164"/>
                </a:moveTo>
                <a:cubicBezTo>
                  <a:pt x="282481" y="-16966"/>
                  <a:pt x="458448" y="-29535"/>
                  <a:pt x="522864" y="89871"/>
                </a:cubicBezTo>
                <a:cubicBezTo>
                  <a:pt x="587281" y="209277"/>
                  <a:pt x="585710" y="567496"/>
                  <a:pt x="588852" y="768601"/>
                </a:cubicBezTo>
                <a:cubicBezTo>
                  <a:pt x="591994" y="969706"/>
                  <a:pt x="618704" y="1183380"/>
                  <a:pt x="541718" y="1296502"/>
                </a:cubicBezTo>
                <a:cubicBezTo>
                  <a:pt x="464732" y="1409624"/>
                  <a:pt x="216494" y="1466184"/>
                  <a:pt x="126939" y="1447331"/>
                </a:cubicBezTo>
                <a:cubicBezTo>
                  <a:pt x="37384" y="1428478"/>
                  <a:pt x="18530" y="1340494"/>
                  <a:pt x="4390" y="1183381"/>
                </a:cubicBezTo>
                <a:cubicBezTo>
                  <a:pt x="-9750" y="1026268"/>
                  <a:pt x="12245" y="691616"/>
                  <a:pt x="42097" y="504651"/>
                </a:cubicBezTo>
                <a:cubicBezTo>
                  <a:pt x="71948" y="317686"/>
                  <a:pt x="122225" y="121294"/>
                  <a:pt x="202353" y="5216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6F528192-8EE4-498E-A4CA-8AE635F670EA}"/>
              </a:ext>
            </a:extLst>
          </p:cNvPr>
          <p:cNvSpPr/>
          <p:nvPr/>
        </p:nvSpPr>
        <p:spPr>
          <a:xfrm>
            <a:off x="5662613" y="2786112"/>
            <a:ext cx="45719" cy="45719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A366CC0A-7201-4FA4-838A-3AD778B6A420}"/>
              </a:ext>
            </a:extLst>
          </p:cNvPr>
          <p:cNvSpPr/>
          <p:nvPr/>
        </p:nvSpPr>
        <p:spPr>
          <a:xfrm>
            <a:off x="5439459" y="5414174"/>
            <a:ext cx="544678" cy="292034"/>
          </a:xfrm>
          <a:custGeom>
            <a:avLst/>
            <a:gdLst>
              <a:gd name="connsiteX0" fmla="*/ 339172 w 544678"/>
              <a:gd name="connsiteY0" fmla="*/ 15665 h 292034"/>
              <a:gd name="connsiteX1" fmla="*/ 65795 w 544678"/>
              <a:gd name="connsiteY1" fmla="*/ 175921 h 292034"/>
              <a:gd name="connsiteX2" fmla="*/ 37514 w 544678"/>
              <a:gd name="connsiteY2" fmla="*/ 279616 h 292034"/>
              <a:gd name="connsiteX3" fmla="*/ 518281 w 544678"/>
              <a:gd name="connsiteY3" fmla="*/ 270189 h 292034"/>
              <a:gd name="connsiteX4" fmla="*/ 480574 w 544678"/>
              <a:gd name="connsiteY4" fmla="*/ 100506 h 292034"/>
              <a:gd name="connsiteX5" fmla="*/ 471147 w 544678"/>
              <a:gd name="connsiteY5" fmla="*/ 15665 h 292034"/>
              <a:gd name="connsiteX6" fmla="*/ 339172 w 544678"/>
              <a:gd name="connsiteY6" fmla="*/ 15665 h 29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678" h="292034">
                <a:moveTo>
                  <a:pt x="339172" y="15665"/>
                </a:moveTo>
                <a:cubicBezTo>
                  <a:pt x="271613" y="42374"/>
                  <a:pt x="116071" y="131929"/>
                  <a:pt x="65795" y="175921"/>
                </a:cubicBezTo>
                <a:cubicBezTo>
                  <a:pt x="15519" y="219913"/>
                  <a:pt x="-37900" y="263905"/>
                  <a:pt x="37514" y="279616"/>
                </a:cubicBezTo>
                <a:cubicBezTo>
                  <a:pt x="112928" y="295327"/>
                  <a:pt x="444438" y="300041"/>
                  <a:pt x="518281" y="270189"/>
                </a:cubicBezTo>
                <a:cubicBezTo>
                  <a:pt x="592124" y="240337"/>
                  <a:pt x="488430" y="142927"/>
                  <a:pt x="480574" y="100506"/>
                </a:cubicBezTo>
                <a:cubicBezTo>
                  <a:pt x="472718" y="58085"/>
                  <a:pt x="491572" y="29805"/>
                  <a:pt x="471147" y="15665"/>
                </a:cubicBezTo>
                <a:cubicBezTo>
                  <a:pt x="450722" y="1525"/>
                  <a:pt x="406731" y="-11044"/>
                  <a:pt x="339172" y="15665"/>
                </a:cubicBezTo>
                <a:close/>
              </a:path>
            </a:pathLst>
          </a:custGeom>
          <a:solidFill>
            <a:srgbClr val="C0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995443"/>
      </p:ext>
    </p:extLst>
  </p:cSld>
  <p:clrMapOvr>
    <a:masterClrMapping/>
  </p:clrMapOvr>
  <p:transition advClick="0" advTm="3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1DD7712-15F0-48FE-8009-AF9C28F835A5}"/>
              </a:ext>
            </a:extLst>
          </p:cNvPr>
          <p:cNvSpPr/>
          <p:nvPr/>
        </p:nvSpPr>
        <p:spPr>
          <a:xfrm>
            <a:off x="69011" y="5495026"/>
            <a:ext cx="12122989" cy="136297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: фигура 28">
            <a:extLst>
              <a:ext uri="{FF2B5EF4-FFF2-40B4-BE49-F238E27FC236}">
                <a16:creationId xmlns:a16="http://schemas.microsoft.com/office/drawing/2014/main" id="{625ECF1A-ADC4-46BC-A4B7-FE899396F066}"/>
              </a:ext>
            </a:extLst>
          </p:cNvPr>
          <p:cNvSpPr/>
          <p:nvPr/>
        </p:nvSpPr>
        <p:spPr>
          <a:xfrm rot="1158191">
            <a:off x="5385325" y="4471604"/>
            <a:ext cx="258645" cy="1106282"/>
          </a:xfrm>
          <a:custGeom>
            <a:avLst/>
            <a:gdLst>
              <a:gd name="connsiteX0" fmla="*/ 164112 w 258645"/>
              <a:gd name="connsiteY0" fmla="*/ 27650 h 1106282"/>
              <a:gd name="connsiteX1" fmla="*/ 22710 w 258645"/>
              <a:gd name="connsiteY1" fmla="*/ 131344 h 1106282"/>
              <a:gd name="connsiteX2" fmla="*/ 3857 w 258645"/>
              <a:gd name="connsiteY2" fmla="*/ 367015 h 1106282"/>
              <a:gd name="connsiteX3" fmla="*/ 60418 w 258645"/>
              <a:gd name="connsiteY3" fmla="*/ 602685 h 1106282"/>
              <a:gd name="connsiteX4" fmla="*/ 13283 w 258645"/>
              <a:gd name="connsiteY4" fmla="*/ 979757 h 1106282"/>
              <a:gd name="connsiteX5" fmla="*/ 173539 w 258645"/>
              <a:gd name="connsiteY5" fmla="*/ 1074025 h 1106282"/>
              <a:gd name="connsiteX6" fmla="*/ 258380 w 258645"/>
              <a:gd name="connsiteY6" fmla="*/ 470709 h 1106282"/>
              <a:gd name="connsiteX7" fmla="*/ 201820 w 258645"/>
              <a:gd name="connsiteY7" fmla="*/ 140771 h 1106282"/>
              <a:gd name="connsiteX8" fmla="*/ 248954 w 258645"/>
              <a:gd name="connsiteY8" fmla="*/ 8796 h 1106282"/>
              <a:gd name="connsiteX9" fmla="*/ 164112 w 258645"/>
              <a:gd name="connsiteY9" fmla="*/ 27650 h 11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645" h="1106282">
                <a:moveTo>
                  <a:pt x="164112" y="27650"/>
                </a:moveTo>
                <a:cubicBezTo>
                  <a:pt x="126405" y="48075"/>
                  <a:pt x="49419" y="74783"/>
                  <a:pt x="22710" y="131344"/>
                </a:cubicBezTo>
                <a:cubicBezTo>
                  <a:pt x="-3999" y="187905"/>
                  <a:pt x="-2428" y="288458"/>
                  <a:pt x="3857" y="367015"/>
                </a:cubicBezTo>
                <a:cubicBezTo>
                  <a:pt x="10142" y="445572"/>
                  <a:pt x="58847" y="500561"/>
                  <a:pt x="60418" y="602685"/>
                </a:cubicBezTo>
                <a:cubicBezTo>
                  <a:pt x="61989" y="704809"/>
                  <a:pt x="-5571" y="901200"/>
                  <a:pt x="13283" y="979757"/>
                </a:cubicBezTo>
                <a:cubicBezTo>
                  <a:pt x="32136" y="1058314"/>
                  <a:pt x="132689" y="1158866"/>
                  <a:pt x="173539" y="1074025"/>
                </a:cubicBezTo>
                <a:cubicBezTo>
                  <a:pt x="214389" y="989184"/>
                  <a:pt x="253666" y="626251"/>
                  <a:pt x="258380" y="470709"/>
                </a:cubicBezTo>
                <a:cubicBezTo>
                  <a:pt x="263094" y="315167"/>
                  <a:pt x="203391" y="217756"/>
                  <a:pt x="201820" y="140771"/>
                </a:cubicBezTo>
                <a:cubicBezTo>
                  <a:pt x="200249" y="63786"/>
                  <a:pt x="261523" y="29220"/>
                  <a:pt x="248954" y="8796"/>
                </a:cubicBezTo>
                <a:cubicBezTo>
                  <a:pt x="236385" y="-11628"/>
                  <a:pt x="201819" y="7225"/>
                  <a:pt x="164112" y="2765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3BD8913A-9BF5-4A02-A0E0-E284B4C2A44F}"/>
              </a:ext>
            </a:extLst>
          </p:cNvPr>
          <p:cNvSpPr/>
          <p:nvPr/>
        </p:nvSpPr>
        <p:spPr>
          <a:xfrm>
            <a:off x="3743864" y="5477774"/>
            <a:ext cx="4045789" cy="1234909"/>
          </a:xfrm>
          <a:custGeom>
            <a:avLst/>
            <a:gdLst>
              <a:gd name="connsiteX0" fmla="*/ 0 w 4045789"/>
              <a:gd name="connsiteY0" fmla="*/ 0 h 1234909"/>
              <a:gd name="connsiteX1" fmla="*/ 552091 w 4045789"/>
              <a:gd name="connsiteY1" fmla="*/ 957532 h 1234909"/>
              <a:gd name="connsiteX2" fmla="*/ 2122098 w 4045789"/>
              <a:gd name="connsiteY2" fmla="*/ 1224951 h 1234909"/>
              <a:gd name="connsiteX3" fmla="*/ 3579962 w 4045789"/>
              <a:gd name="connsiteY3" fmla="*/ 690113 h 1234909"/>
              <a:gd name="connsiteX4" fmla="*/ 4045789 w 4045789"/>
              <a:gd name="connsiteY4" fmla="*/ 17252 h 123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45789" h="1234909">
                <a:moveTo>
                  <a:pt x="0" y="0"/>
                </a:moveTo>
                <a:cubicBezTo>
                  <a:pt x="99204" y="376687"/>
                  <a:pt x="198408" y="753374"/>
                  <a:pt x="552091" y="957532"/>
                </a:cubicBezTo>
                <a:cubicBezTo>
                  <a:pt x="905774" y="1161691"/>
                  <a:pt x="1617453" y="1269521"/>
                  <a:pt x="2122098" y="1224951"/>
                </a:cubicBezTo>
                <a:cubicBezTo>
                  <a:pt x="2626743" y="1180381"/>
                  <a:pt x="3259347" y="891396"/>
                  <a:pt x="3579962" y="690113"/>
                </a:cubicBezTo>
                <a:cubicBezTo>
                  <a:pt x="3900577" y="488830"/>
                  <a:pt x="3973183" y="253041"/>
                  <a:pt x="4045789" y="17252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7B36EE2F-AA1F-4FE1-ACCA-14F2782B681E}"/>
              </a:ext>
            </a:extLst>
          </p:cNvPr>
          <p:cNvSpPr/>
          <p:nvPr/>
        </p:nvSpPr>
        <p:spPr>
          <a:xfrm>
            <a:off x="5409317" y="5495129"/>
            <a:ext cx="587807" cy="183342"/>
          </a:xfrm>
          <a:custGeom>
            <a:avLst/>
            <a:gdLst>
              <a:gd name="connsiteX0" fmla="*/ 20522 w 587807"/>
              <a:gd name="connsiteY0" fmla="*/ 10125 h 183342"/>
              <a:gd name="connsiteX1" fmla="*/ 133644 w 587807"/>
              <a:gd name="connsiteY1" fmla="*/ 151527 h 183342"/>
              <a:gd name="connsiteX2" fmla="*/ 341034 w 587807"/>
              <a:gd name="connsiteY2" fmla="*/ 179807 h 183342"/>
              <a:gd name="connsiteX3" fmla="*/ 510716 w 587807"/>
              <a:gd name="connsiteY3" fmla="*/ 94966 h 183342"/>
              <a:gd name="connsiteX4" fmla="*/ 557850 w 587807"/>
              <a:gd name="connsiteY4" fmla="*/ 19551 h 183342"/>
              <a:gd name="connsiteX5" fmla="*/ 20522 w 587807"/>
              <a:gd name="connsiteY5" fmla="*/ 10125 h 18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807" h="183342">
                <a:moveTo>
                  <a:pt x="20522" y="10125"/>
                </a:moveTo>
                <a:cubicBezTo>
                  <a:pt x="-50179" y="32121"/>
                  <a:pt x="80225" y="123247"/>
                  <a:pt x="133644" y="151527"/>
                </a:cubicBezTo>
                <a:cubicBezTo>
                  <a:pt x="187063" y="179807"/>
                  <a:pt x="278189" y="189234"/>
                  <a:pt x="341034" y="179807"/>
                </a:cubicBezTo>
                <a:cubicBezTo>
                  <a:pt x="403879" y="170380"/>
                  <a:pt x="474580" y="121675"/>
                  <a:pt x="510716" y="94966"/>
                </a:cubicBezTo>
                <a:cubicBezTo>
                  <a:pt x="546852" y="68257"/>
                  <a:pt x="633265" y="32120"/>
                  <a:pt x="557850" y="19551"/>
                </a:cubicBezTo>
                <a:cubicBezTo>
                  <a:pt x="482436" y="6982"/>
                  <a:pt x="91223" y="-11871"/>
                  <a:pt x="20522" y="10125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A70FDC2B-6650-447F-8D92-E6C083DFAB2C}"/>
              </a:ext>
            </a:extLst>
          </p:cNvPr>
          <p:cNvSpPr/>
          <p:nvPr/>
        </p:nvSpPr>
        <p:spPr>
          <a:xfrm>
            <a:off x="5689933" y="4516070"/>
            <a:ext cx="258645" cy="1106282"/>
          </a:xfrm>
          <a:custGeom>
            <a:avLst/>
            <a:gdLst>
              <a:gd name="connsiteX0" fmla="*/ 164112 w 258645"/>
              <a:gd name="connsiteY0" fmla="*/ 27650 h 1106282"/>
              <a:gd name="connsiteX1" fmla="*/ 22710 w 258645"/>
              <a:gd name="connsiteY1" fmla="*/ 131344 h 1106282"/>
              <a:gd name="connsiteX2" fmla="*/ 3857 w 258645"/>
              <a:gd name="connsiteY2" fmla="*/ 367015 h 1106282"/>
              <a:gd name="connsiteX3" fmla="*/ 60418 w 258645"/>
              <a:gd name="connsiteY3" fmla="*/ 602685 h 1106282"/>
              <a:gd name="connsiteX4" fmla="*/ 13283 w 258645"/>
              <a:gd name="connsiteY4" fmla="*/ 979757 h 1106282"/>
              <a:gd name="connsiteX5" fmla="*/ 173539 w 258645"/>
              <a:gd name="connsiteY5" fmla="*/ 1074025 h 1106282"/>
              <a:gd name="connsiteX6" fmla="*/ 258380 w 258645"/>
              <a:gd name="connsiteY6" fmla="*/ 470709 h 1106282"/>
              <a:gd name="connsiteX7" fmla="*/ 201820 w 258645"/>
              <a:gd name="connsiteY7" fmla="*/ 140771 h 1106282"/>
              <a:gd name="connsiteX8" fmla="*/ 248954 w 258645"/>
              <a:gd name="connsiteY8" fmla="*/ 8796 h 1106282"/>
              <a:gd name="connsiteX9" fmla="*/ 164112 w 258645"/>
              <a:gd name="connsiteY9" fmla="*/ 27650 h 11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645" h="1106282">
                <a:moveTo>
                  <a:pt x="164112" y="27650"/>
                </a:moveTo>
                <a:cubicBezTo>
                  <a:pt x="126405" y="48075"/>
                  <a:pt x="49419" y="74783"/>
                  <a:pt x="22710" y="131344"/>
                </a:cubicBezTo>
                <a:cubicBezTo>
                  <a:pt x="-3999" y="187905"/>
                  <a:pt x="-2428" y="288458"/>
                  <a:pt x="3857" y="367015"/>
                </a:cubicBezTo>
                <a:cubicBezTo>
                  <a:pt x="10142" y="445572"/>
                  <a:pt x="58847" y="500561"/>
                  <a:pt x="60418" y="602685"/>
                </a:cubicBezTo>
                <a:cubicBezTo>
                  <a:pt x="61989" y="704809"/>
                  <a:pt x="-5571" y="901200"/>
                  <a:pt x="13283" y="979757"/>
                </a:cubicBezTo>
                <a:cubicBezTo>
                  <a:pt x="32136" y="1058314"/>
                  <a:pt x="132689" y="1158866"/>
                  <a:pt x="173539" y="1074025"/>
                </a:cubicBezTo>
                <a:cubicBezTo>
                  <a:pt x="214389" y="989184"/>
                  <a:pt x="253666" y="626251"/>
                  <a:pt x="258380" y="470709"/>
                </a:cubicBezTo>
                <a:cubicBezTo>
                  <a:pt x="263094" y="315167"/>
                  <a:pt x="203391" y="217756"/>
                  <a:pt x="201820" y="140771"/>
                </a:cubicBezTo>
                <a:cubicBezTo>
                  <a:pt x="200249" y="63786"/>
                  <a:pt x="261523" y="29220"/>
                  <a:pt x="248954" y="8796"/>
                </a:cubicBezTo>
                <a:cubicBezTo>
                  <a:pt x="236385" y="-11628"/>
                  <a:pt x="201819" y="7225"/>
                  <a:pt x="164112" y="2765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: фигура 20">
            <a:extLst>
              <a:ext uri="{FF2B5EF4-FFF2-40B4-BE49-F238E27FC236}">
                <a16:creationId xmlns:a16="http://schemas.microsoft.com/office/drawing/2014/main" id="{B652AEEC-A8F8-48F2-9358-24ECEDA6959E}"/>
              </a:ext>
            </a:extLst>
          </p:cNvPr>
          <p:cNvSpPr/>
          <p:nvPr/>
        </p:nvSpPr>
        <p:spPr>
          <a:xfrm rot="21290959">
            <a:off x="5403559" y="4442287"/>
            <a:ext cx="332888" cy="516465"/>
          </a:xfrm>
          <a:custGeom>
            <a:avLst/>
            <a:gdLst>
              <a:gd name="connsiteX0" fmla="*/ 144235 w 332888"/>
              <a:gd name="connsiteY0" fmla="*/ 0 h 516465"/>
              <a:gd name="connsiteX1" fmla="*/ 6213 w 332888"/>
              <a:gd name="connsiteY1" fmla="*/ 301924 h 516465"/>
              <a:gd name="connsiteX2" fmla="*/ 49345 w 332888"/>
              <a:gd name="connsiteY2" fmla="*/ 362309 h 516465"/>
              <a:gd name="connsiteX3" fmla="*/ 273631 w 332888"/>
              <a:gd name="connsiteY3" fmla="*/ 508958 h 516465"/>
              <a:gd name="connsiteX4" fmla="*/ 325390 w 332888"/>
              <a:gd name="connsiteY4" fmla="*/ 103517 h 516465"/>
              <a:gd name="connsiteX5" fmla="*/ 144235 w 332888"/>
              <a:gd name="connsiteY5" fmla="*/ 77637 h 516465"/>
              <a:gd name="connsiteX6" fmla="*/ 109730 w 332888"/>
              <a:gd name="connsiteY6" fmla="*/ 77637 h 51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888" h="516465">
                <a:moveTo>
                  <a:pt x="144235" y="0"/>
                </a:moveTo>
                <a:cubicBezTo>
                  <a:pt x="83131" y="120769"/>
                  <a:pt x="22028" y="241539"/>
                  <a:pt x="6213" y="301924"/>
                </a:cubicBezTo>
                <a:cubicBezTo>
                  <a:pt x="-9602" y="362309"/>
                  <a:pt x="4775" y="327803"/>
                  <a:pt x="49345" y="362309"/>
                </a:cubicBezTo>
                <a:cubicBezTo>
                  <a:pt x="93915" y="396815"/>
                  <a:pt x="227624" y="552090"/>
                  <a:pt x="273631" y="508958"/>
                </a:cubicBezTo>
                <a:cubicBezTo>
                  <a:pt x="319639" y="465826"/>
                  <a:pt x="346956" y="175404"/>
                  <a:pt x="325390" y="103517"/>
                </a:cubicBezTo>
                <a:cubicBezTo>
                  <a:pt x="303824" y="31630"/>
                  <a:pt x="180178" y="81950"/>
                  <a:pt x="144235" y="77637"/>
                </a:cubicBezTo>
                <a:cubicBezTo>
                  <a:pt x="108292" y="73324"/>
                  <a:pt x="112605" y="56071"/>
                  <a:pt x="109730" y="77637"/>
                </a:cubicBezTo>
              </a:path>
            </a:pathLst>
          </a:custGeom>
          <a:solidFill>
            <a:srgbClr val="0070C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5F8211A0-FE2B-4989-B851-27E57A5DBD7F}"/>
              </a:ext>
            </a:extLst>
          </p:cNvPr>
          <p:cNvSpPr/>
          <p:nvPr/>
        </p:nvSpPr>
        <p:spPr>
          <a:xfrm rot="680643" flipH="1">
            <a:off x="5675841" y="4451816"/>
            <a:ext cx="332888" cy="516465"/>
          </a:xfrm>
          <a:custGeom>
            <a:avLst/>
            <a:gdLst>
              <a:gd name="connsiteX0" fmla="*/ 144235 w 332888"/>
              <a:gd name="connsiteY0" fmla="*/ 0 h 516465"/>
              <a:gd name="connsiteX1" fmla="*/ 6213 w 332888"/>
              <a:gd name="connsiteY1" fmla="*/ 301924 h 516465"/>
              <a:gd name="connsiteX2" fmla="*/ 49345 w 332888"/>
              <a:gd name="connsiteY2" fmla="*/ 362309 h 516465"/>
              <a:gd name="connsiteX3" fmla="*/ 273631 w 332888"/>
              <a:gd name="connsiteY3" fmla="*/ 508958 h 516465"/>
              <a:gd name="connsiteX4" fmla="*/ 325390 w 332888"/>
              <a:gd name="connsiteY4" fmla="*/ 103517 h 516465"/>
              <a:gd name="connsiteX5" fmla="*/ 144235 w 332888"/>
              <a:gd name="connsiteY5" fmla="*/ 77637 h 516465"/>
              <a:gd name="connsiteX6" fmla="*/ 109730 w 332888"/>
              <a:gd name="connsiteY6" fmla="*/ 77637 h 51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888" h="516465">
                <a:moveTo>
                  <a:pt x="144235" y="0"/>
                </a:moveTo>
                <a:cubicBezTo>
                  <a:pt x="83131" y="120769"/>
                  <a:pt x="22028" y="241539"/>
                  <a:pt x="6213" y="301924"/>
                </a:cubicBezTo>
                <a:cubicBezTo>
                  <a:pt x="-9602" y="362309"/>
                  <a:pt x="4775" y="327803"/>
                  <a:pt x="49345" y="362309"/>
                </a:cubicBezTo>
                <a:cubicBezTo>
                  <a:pt x="93915" y="396815"/>
                  <a:pt x="227624" y="552090"/>
                  <a:pt x="273631" y="508958"/>
                </a:cubicBezTo>
                <a:cubicBezTo>
                  <a:pt x="319639" y="465826"/>
                  <a:pt x="346956" y="175404"/>
                  <a:pt x="325390" y="103517"/>
                </a:cubicBezTo>
                <a:cubicBezTo>
                  <a:pt x="303824" y="31630"/>
                  <a:pt x="180178" y="81950"/>
                  <a:pt x="144235" y="77637"/>
                </a:cubicBezTo>
                <a:cubicBezTo>
                  <a:pt x="108292" y="73324"/>
                  <a:pt x="112605" y="56071"/>
                  <a:pt x="109730" y="77637"/>
                </a:cubicBezTo>
              </a:path>
            </a:pathLst>
          </a:custGeom>
          <a:solidFill>
            <a:srgbClr val="0070C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B2D19004-84CE-4BDC-A3C2-65EB87EF4997}"/>
              </a:ext>
            </a:extLst>
          </p:cNvPr>
          <p:cNvSpPr/>
          <p:nvPr/>
        </p:nvSpPr>
        <p:spPr>
          <a:xfrm>
            <a:off x="5472583" y="3162376"/>
            <a:ext cx="595860" cy="1450903"/>
          </a:xfrm>
          <a:custGeom>
            <a:avLst/>
            <a:gdLst>
              <a:gd name="connsiteX0" fmla="*/ 202353 w 595860"/>
              <a:gd name="connsiteY0" fmla="*/ 52164 h 1450903"/>
              <a:gd name="connsiteX1" fmla="*/ 522864 w 595860"/>
              <a:gd name="connsiteY1" fmla="*/ 89871 h 1450903"/>
              <a:gd name="connsiteX2" fmla="*/ 588852 w 595860"/>
              <a:gd name="connsiteY2" fmla="*/ 768601 h 1450903"/>
              <a:gd name="connsiteX3" fmla="*/ 541718 w 595860"/>
              <a:gd name="connsiteY3" fmla="*/ 1296502 h 1450903"/>
              <a:gd name="connsiteX4" fmla="*/ 126939 w 595860"/>
              <a:gd name="connsiteY4" fmla="*/ 1447331 h 1450903"/>
              <a:gd name="connsiteX5" fmla="*/ 4390 w 595860"/>
              <a:gd name="connsiteY5" fmla="*/ 1183381 h 1450903"/>
              <a:gd name="connsiteX6" fmla="*/ 42097 w 595860"/>
              <a:gd name="connsiteY6" fmla="*/ 504651 h 1450903"/>
              <a:gd name="connsiteX7" fmla="*/ 202353 w 595860"/>
              <a:gd name="connsiteY7" fmla="*/ 52164 h 145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860" h="1450903">
                <a:moveTo>
                  <a:pt x="202353" y="52164"/>
                </a:moveTo>
                <a:cubicBezTo>
                  <a:pt x="282481" y="-16966"/>
                  <a:pt x="458448" y="-29535"/>
                  <a:pt x="522864" y="89871"/>
                </a:cubicBezTo>
                <a:cubicBezTo>
                  <a:pt x="587281" y="209277"/>
                  <a:pt x="585710" y="567496"/>
                  <a:pt x="588852" y="768601"/>
                </a:cubicBezTo>
                <a:cubicBezTo>
                  <a:pt x="591994" y="969706"/>
                  <a:pt x="618704" y="1183380"/>
                  <a:pt x="541718" y="1296502"/>
                </a:cubicBezTo>
                <a:cubicBezTo>
                  <a:pt x="464732" y="1409624"/>
                  <a:pt x="216494" y="1466184"/>
                  <a:pt x="126939" y="1447331"/>
                </a:cubicBezTo>
                <a:cubicBezTo>
                  <a:pt x="37384" y="1428478"/>
                  <a:pt x="18530" y="1340494"/>
                  <a:pt x="4390" y="1183381"/>
                </a:cubicBezTo>
                <a:cubicBezTo>
                  <a:pt x="-9750" y="1026268"/>
                  <a:pt x="12245" y="691616"/>
                  <a:pt x="42097" y="504651"/>
                </a:cubicBezTo>
                <a:cubicBezTo>
                  <a:pt x="71948" y="317686"/>
                  <a:pt x="122225" y="121294"/>
                  <a:pt x="202353" y="5216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олилиния: фигура 26">
            <a:extLst>
              <a:ext uri="{FF2B5EF4-FFF2-40B4-BE49-F238E27FC236}">
                <a16:creationId xmlns:a16="http://schemas.microsoft.com/office/drawing/2014/main" id="{ED154FAF-3977-4D9A-8DB1-1D07DE871C67}"/>
              </a:ext>
            </a:extLst>
          </p:cNvPr>
          <p:cNvSpPr/>
          <p:nvPr/>
        </p:nvSpPr>
        <p:spPr>
          <a:xfrm>
            <a:off x="5514648" y="2535109"/>
            <a:ext cx="565765" cy="614072"/>
          </a:xfrm>
          <a:custGeom>
            <a:avLst/>
            <a:gdLst>
              <a:gd name="connsiteX0" fmla="*/ 273408 w 565765"/>
              <a:gd name="connsiteY0" fmla="*/ 28982 h 614072"/>
              <a:gd name="connsiteX1" fmla="*/ 113153 w 565765"/>
              <a:gd name="connsiteY1" fmla="*/ 104397 h 614072"/>
              <a:gd name="connsiteX2" fmla="*/ 75445 w 565765"/>
              <a:gd name="connsiteY2" fmla="*/ 311786 h 614072"/>
              <a:gd name="connsiteX3" fmla="*/ 31 w 565765"/>
              <a:gd name="connsiteY3" fmla="*/ 377774 h 614072"/>
              <a:gd name="connsiteX4" fmla="*/ 84872 w 565765"/>
              <a:gd name="connsiteY4" fmla="*/ 387201 h 614072"/>
              <a:gd name="connsiteX5" fmla="*/ 75445 w 565765"/>
              <a:gd name="connsiteY5" fmla="*/ 490896 h 614072"/>
              <a:gd name="connsiteX6" fmla="*/ 75445 w 565765"/>
              <a:gd name="connsiteY6" fmla="*/ 556883 h 614072"/>
              <a:gd name="connsiteX7" fmla="*/ 235701 w 565765"/>
              <a:gd name="connsiteY7" fmla="*/ 613444 h 614072"/>
              <a:gd name="connsiteX8" fmla="*/ 499652 w 565765"/>
              <a:gd name="connsiteY8" fmla="*/ 519176 h 614072"/>
              <a:gd name="connsiteX9" fmla="*/ 565639 w 565765"/>
              <a:gd name="connsiteY9" fmla="*/ 292933 h 614072"/>
              <a:gd name="connsiteX10" fmla="*/ 490225 w 565765"/>
              <a:gd name="connsiteY10" fmla="*/ 19556 h 614072"/>
              <a:gd name="connsiteX11" fmla="*/ 273408 w 565765"/>
              <a:gd name="connsiteY11" fmla="*/ 28982 h 614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5765" h="614072">
                <a:moveTo>
                  <a:pt x="273408" y="28982"/>
                </a:moveTo>
                <a:cubicBezTo>
                  <a:pt x="210563" y="43122"/>
                  <a:pt x="146147" y="57263"/>
                  <a:pt x="113153" y="104397"/>
                </a:cubicBezTo>
                <a:cubicBezTo>
                  <a:pt x="80159" y="151531"/>
                  <a:pt x="94299" y="266223"/>
                  <a:pt x="75445" y="311786"/>
                </a:cubicBezTo>
                <a:cubicBezTo>
                  <a:pt x="56591" y="357349"/>
                  <a:pt x="-1540" y="365205"/>
                  <a:pt x="31" y="377774"/>
                </a:cubicBezTo>
                <a:cubicBezTo>
                  <a:pt x="1602" y="390343"/>
                  <a:pt x="72303" y="368347"/>
                  <a:pt x="84872" y="387201"/>
                </a:cubicBezTo>
                <a:cubicBezTo>
                  <a:pt x="97441" y="406055"/>
                  <a:pt x="77016" y="462616"/>
                  <a:pt x="75445" y="490896"/>
                </a:cubicBezTo>
                <a:cubicBezTo>
                  <a:pt x="73874" y="519176"/>
                  <a:pt x="48736" y="536458"/>
                  <a:pt x="75445" y="556883"/>
                </a:cubicBezTo>
                <a:cubicBezTo>
                  <a:pt x="102154" y="577308"/>
                  <a:pt x="165000" y="619729"/>
                  <a:pt x="235701" y="613444"/>
                </a:cubicBezTo>
                <a:cubicBezTo>
                  <a:pt x="306402" y="607160"/>
                  <a:pt x="444662" y="572595"/>
                  <a:pt x="499652" y="519176"/>
                </a:cubicBezTo>
                <a:cubicBezTo>
                  <a:pt x="554642" y="465758"/>
                  <a:pt x="567210" y="376203"/>
                  <a:pt x="565639" y="292933"/>
                </a:cubicBezTo>
                <a:cubicBezTo>
                  <a:pt x="564068" y="209663"/>
                  <a:pt x="538930" y="61977"/>
                  <a:pt x="490225" y="19556"/>
                </a:cubicBezTo>
                <a:cubicBezTo>
                  <a:pt x="441520" y="-22865"/>
                  <a:pt x="336253" y="14842"/>
                  <a:pt x="273408" y="28982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id="{9554B5D3-B0A2-4B82-A287-1F59CB85F926}"/>
              </a:ext>
            </a:extLst>
          </p:cNvPr>
          <p:cNvSpPr/>
          <p:nvPr/>
        </p:nvSpPr>
        <p:spPr>
          <a:xfrm>
            <a:off x="5588878" y="2371927"/>
            <a:ext cx="533191" cy="695224"/>
          </a:xfrm>
          <a:custGeom>
            <a:avLst/>
            <a:gdLst>
              <a:gd name="connsiteX0" fmla="*/ 1217 w 533191"/>
              <a:gd name="connsiteY0" fmla="*/ 258151 h 695224"/>
              <a:gd name="connsiteX1" fmla="*/ 76631 w 533191"/>
              <a:gd name="connsiteY1" fmla="*/ 50762 h 695224"/>
              <a:gd name="connsiteX2" fmla="*/ 246314 w 533191"/>
              <a:gd name="connsiteY2" fmla="*/ 41335 h 695224"/>
              <a:gd name="connsiteX3" fmla="*/ 425423 w 533191"/>
              <a:gd name="connsiteY3" fmla="*/ 13054 h 695224"/>
              <a:gd name="connsiteX4" fmla="*/ 529118 w 533191"/>
              <a:gd name="connsiteY4" fmla="*/ 277005 h 695224"/>
              <a:gd name="connsiteX5" fmla="*/ 510264 w 533191"/>
              <a:gd name="connsiteY5" fmla="*/ 625797 h 695224"/>
              <a:gd name="connsiteX6" fmla="*/ 491411 w 533191"/>
              <a:gd name="connsiteY6" fmla="*/ 691784 h 695224"/>
              <a:gd name="connsiteX7" fmla="*/ 340582 w 533191"/>
              <a:gd name="connsiteY7" fmla="*/ 569236 h 695224"/>
              <a:gd name="connsiteX8" fmla="*/ 284021 w 533191"/>
              <a:gd name="connsiteY8" fmla="*/ 352419 h 695224"/>
              <a:gd name="connsiteX9" fmla="*/ 265167 w 533191"/>
              <a:gd name="connsiteY9" fmla="*/ 220444 h 695224"/>
              <a:gd name="connsiteX10" fmla="*/ 199180 w 533191"/>
              <a:gd name="connsiteY10" fmla="*/ 333566 h 695224"/>
              <a:gd name="connsiteX11" fmla="*/ 152046 w 533191"/>
              <a:gd name="connsiteY11" fmla="*/ 229871 h 695224"/>
              <a:gd name="connsiteX12" fmla="*/ 114338 w 533191"/>
              <a:gd name="connsiteY12" fmla="*/ 314712 h 695224"/>
              <a:gd name="connsiteX13" fmla="*/ 38924 w 533191"/>
              <a:gd name="connsiteY13" fmla="*/ 305285 h 695224"/>
              <a:gd name="connsiteX14" fmla="*/ 1217 w 533191"/>
              <a:gd name="connsiteY14" fmla="*/ 258151 h 695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3191" h="695224">
                <a:moveTo>
                  <a:pt x="1217" y="258151"/>
                </a:moveTo>
                <a:cubicBezTo>
                  <a:pt x="7501" y="215731"/>
                  <a:pt x="35782" y="86898"/>
                  <a:pt x="76631" y="50762"/>
                </a:cubicBezTo>
                <a:cubicBezTo>
                  <a:pt x="117480" y="14626"/>
                  <a:pt x="188182" y="47620"/>
                  <a:pt x="246314" y="41335"/>
                </a:cubicBezTo>
                <a:cubicBezTo>
                  <a:pt x="304446" y="35050"/>
                  <a:pt x="378289" y="-26224"/>
                  <a:pt x="425423" y="13054"/>
                </a:cubicBezTo>
                <a:cubicBezTo>
                  <a:pt x="472557" y="52332"/>
                  <a:pt x="514978" y="174881"/>
                  <a:pt x="529118" y="277005"/>
                </a:cubicBezTo>
                <a:cubicBezTo>
                  <a:pt x="543258" y="379129"/>
                  <a:pt x="516548" y="556667"/>
                  <a:pt x="510264" y="625797"/>
                </a:cubicBezTo>
                <a:cubicBezTo>
                  <a:pt x="503980" y="694927"/>
                  <a:pt x="519691" y="701211"/>
                  <a:pt x="491411" y="691784"/>
                </a:cubicBezTo>
                <a:cubicBezTo>
                  <a:pt x="463131" y="682357"/>
                  <a:pt x="375147" y="625797"/>
                  <a:pt x="340582" y="569236"/>
                </a:cubicBezTo>
                <a:cubicBezTo>
                  <a:pt x="306017" y="512675"/>
                  <a:pt x="296590" y="410551"/>
                  <a:pt x="284021" y="352419"/>
                </a:cubicBezTo>
                <a:cubicBezTo>
                  <a:pt x="271452" y="294287"/>
                  <a:pt x="279307" y="223586"/>
                  <a:pt x="265167" y="220444"/>
                </a:cubicBezTo>
                <a:cubicBezTo>
                  <a:pt x="251027" y="217302"/>
                  <a:pt x="218033" y="331995"/>
                  <a:pt x="199180" y="333566"/>
                </a:cubicBezTo>
                <a:cubicBezTo>
                  <a:pt x="180327" y="335137"/>
                  <a:pt x="166186" y="233013"/>
                  <a:pt x="152046" y="229871"/>
                </a:cubicBezTo>
                <a:cubicBezTo>
                  <a:pt x="137906" y="226729"/>
                  <a:pt x="133192" y="302143"/>
                  <a:pt x="114338" y="314712"/>
                </a:cubicBezTo>
                <a:cubicBezTo>
                  <a:pt x="95484" y="327281"/>
                  <a:pt x="64062" y="314712"/>
                  <a:pt x="38924" y="305285"/>
                </a:cubicBezTo>
                <a:cubicBezTo>
                  <a:pt x="13786" y="295858"/>
                  <a:pt x="-5067" y="300571"/>
                  <a:pt x="1217" y="258151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9A2B742D-993A-4173-80CA-A2D663FB6FDA}"/>
              </a:ext>
            </a:extLst>
          </p:cNvPr>
          <p:cNvSpPr/>
          <p:nvPr/>
        </p:nvSpPr>
        <p:spPr>
          <a:xfrm>
            <a:off x="3512826" y="3111614"/>
            <a:ext cx="462075" cy="48005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2E666EE2-BDDD-43F2-BE5F-7B39A99F65D8}"/>
              </a:ext>
            </a:extLst>
          </p:cNvPr>
          <p:cNvSpPr/>
          <p:nvPr/>
        </p:nvSpPr>
        <p:spPr>
          <a:xfrm>
            <a:off x="499621" y="1027522"/>
            <a:ext cx="292231" cy="4939645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id="{0A460620-79E0-4C33-9181-3CEEB26B4D96}"/>
              </a:ext>
            </a:extLst>
          </p:cNvPr>
          <p:cNvSpPr/>
          <p:nvPr/>
        </p:nvSpPr>
        <p:spPr>
          <a:xfrm rot="1294383">
            <a:off x="4990713" y="5340383"/>
            <a:ext cx="544678" cy="292034"/>
          </a:xfrm>
          <a:custGeom>
            <a:avLst/>
            <a:gdLst>
              <a:gd name="connsiteX0" fmla="*/ 339172 w 544678"/>
              <a:gd name="connsiteY0" fmla="*/ 15665 h 292034"/>
              <a:gd name="connsiteX1" fmla="*/ 65795 w 544678"/>
              <a:gd name="connsiteY1" fmla="*/ 175921 h 292034"/>
              <a:gd name="connsiteX2" fmla="*/ 37514 w 544678"/>
              <a:gd name="connsiteY2" fmla="*/ 279616 h 292034"/>
              <a:gd name="connsiteX3" fmla="*/ 518281 w 544678"/>
              <a:gd name="connsiteY3" fmla="*/ 270189 h 292034"/>
              <a:gd name="connsiteX4" fmla="*/ 480574 w 544678"/>
              <a:gd name="connsiteY4" fmla="*/ 100506 h 292034"/>
              <a:gd name="connsiteX5" fmla="*/ 471147 w 544678"/>
              <a:gd name="connsiteY5" fmla="*/ 15665 h 292034"/>
              <a:gd name="connsiteX6" fmla="*/ 339172 w 544678"/>
              <a:gd name="connsiteY6" fmla="*/ 15665 h 29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678" h="292034">
                <a:moveTo>
                  <a:pt x="339172" y="15665"/>
                </a:moveTo>
                <a:cubicBezTo>
                  <a:pt x="271613" y="42374"/>
                  <a:pt x="116071" y="131929"/>
                  <a:pt x="65795" y="175921"/>
                </a:cubicBezTo>
                <a:cubicBezTo>
                  <a:pt x="15519" y="219913"/>
                  <a:pt x="-37900" y="263905"/>
                  <a:pt x="37514" y="279616"/>
                </a:cubicBezTo>
                <a:cubicBezTo>
                  <a:pt x="112928" y="295327"/>
                  <a:pt x="444438" y="300041"/>
                  <a:pt x="518281" y="270189"/>
                </a:cubicBezTo>
                <a:cubicBezTo>
                  <a:pt x="592124" y="240337"/>
                  <a:pt x="488430" y="142927"/>
                  <a:pt x="480574" y="100506"/>
                </a:cubicBezTo>
                <a:cubicBezTo>
                  <a:pt x="472718" y="58085"/>
                  <a:pt x="491572" y="29805"/>
                  <a:pt x="471147" y="15665"/>
                </a:cubicBezTo>
                <a:cubicBezTo>
                  <a:pt x="450722" y="1525"/>
                  <a:pt x="406731" y="-11044"/>
                  <a:pt x="339172" y="15665"/>
                </a:cubicBezTo>
                <a:close/>
              </a:path>
            </a:pathLst>
          </a:custGeom>
          <a:solidFill>
            <a:srgbClr val="C0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70D07FCB-3BE8-4A10-8151-C24749A6B21F}"/>
              </a:ext>
            </a:extLst>
          </p:cNvPr>
          <p:cNvSpPr/>
          <p:nvPr/>
        </p:nvSpPr>
        <p:spPr>
          <a:xfrm>
            <a:off x="5575225" y="3389474"/>
            <a:ext cx="304956" cy="942903"/>
          </a:xfrm>
          <a:custGeom>
            <a:avLst/>
            <a:gdLst>
              <a:gd name="connsiteX0" fmla="*/ 299364 w 304956"/>
              <a:gd name="connsiteY0" fmla="*/ 43839 h 942903"/>
              <a:gd name="connsiteX1" fmla="*/ 238979 w 304956"/>
              <a:gd name="connsiteY1" fmla="*/ 707 h 942903"/>
              <a:gd name="connsiteX2" fmla="*/ 144088 w 304956"/>
              <a:gd name="connsiteY2" fmla="*/ 61092 h 942903"/>
              <a:gd name="connsiteX3" fmla="*/ 126835 w 304956"/>
              <a:gd name="connsiteY3" fmla="*/ 190488 h 942903"/>
              <a:gd name="connsiteX4" fmla="*/ 126835 w 304956"/>
              <a:gd name="connsiteY4" fmla="*/ 406149 h 942903"/>
              <a:gd name="connsiteX5" fmla="*/ 31945 w 304956"/>
              <a:gd name="connsiteY5" fmla="*/ 725326 h 942903"/>
              <a:gd name="connsiteX6" fmla="*/ 6066 w 304956"/>
              <a:gd name="connsiteY6" fmla="*/ 906481 h 942903"/>
              <a:gd name="connsiteX7" fmla="*/ 135462 w 304956"/>
              <a:gd name="connsiteY7" fmla="*/ 932360 h 942903"/>
              <a:gd name="connsiteX8" fmla="*/ 213100 w 304956"/>
              <a:gd name="connsiteY8" fmla="*/ 777084 h 942903"/>
              <a:gd name="connsiteX9" fmla="*/ 282111 w 304956"/>
              <a:gd name="connsiteY9" fmla="*/ 457907 h 942903"/>
              <a:gd name="connsiteX10" fmla="*/ 299364 w 304956"/>
              <a:gd name="connsiteY10" fmla="*/ 250873 h 942903"/>
              <a:gd name="connsiteX11" fmla="*/ 299364 w 304956"/>
              <a:gd name="connsiteY11" fmla="*/ 43839 h 942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4956" h="942903">
                <a:moveTo>
                  <a:pt x="299364" y="43839"/>
                </a:moveTo>
                <a:cubicBezTo>
                  <a:pt x="289300" y="2145"/>
                  <a:pt x="264858" y="-2169"/>
                  <a:pt x="238979" y="707"/>
                </a:cubicBezTo>
                <a:cubicBezTo>
                  <a:pt x="213100" y="3582"/>
                  <a:pt x="162779" y="29462"/>
                  <a:pt x="144088" y="61092"/>
                </a:cubicBezTo>
                <a:cubicBezTo>
                  <a:pt x="125397" y="92722"/>
                  <a:pt x="129711" y="132978"/>
                  <a:pt x="126835" y="190488"/>
                </a:cubicBezTo>
                <a:cubicBezTo>
                  <a:pt x="123959" y="247998"/>
                  <a:pt x="142650" y="317009"/>
                  <a:pt x="126835" y="406149"/>
                </a:cubicBezTo>
                <a:cubicBezTo>
                  <a:pt x="111020" y="495289"/>
                  <a:pt x="52073" y="641937"/>
                  <a:pt x="31945" y="725326"/>
                </a:cubicBezTo>
                <a:cubicBezTo>
                  <a:pt x="11817" y="808715"/>
                  <a:pt x="-11187" y="871975"/>
                  <a:pt x="6066" y="906481"/>
                </a:cubicBezTo>
                <a:cubicBezTo>
                  <a:pt x="23319" y="940987"/>
                  <a:pt x="100956" y="953926"/>
                  <a:pt x="135462" y="932360"/>
                </a:cubicBezTo>
                <a:cubicBezTo>
                  <a:pt x="169968" y="910794"/>
                  <a:pt x="188659" y="856159"/>
                  <a:pt x="213100" y="777084"/>
                </a:cubicBezTo>
                <a:cubicBezTo>
                  <a:pt x="237541" y="698009"/>
                  <a:pt x="267734" y="545609"/>
                  <a:pt x="282111" y="457907"/>
                </a:cubicBezTo>
                <a:cubicBezTo>
                  <a:pt x="296488" y="370205"/>
                  <a:pt x="295051" y="321322"/>
                  <a:pt x="299364" y="250873"/>
                </a:cubicBezTo>
                <a:cubicBezTo>
                  <a:pt x="303677" y="180424"/>
                  <a:pt x="309428" y="85533"/>
                  <a:pt x="299364" y="43839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3400BCC1-D123-41DB-8271-94160476FF21}"/>
              </a:ext>
            </a:extLst>
          </p:cNvPr>
          <p:cNvSpPr/>
          <p:nvPr/>
        </p:nvSpPr>
        <p:spPr>
          <a:xfrm>
            <a:off x="5623123" y="3275126"/>
            <a:ext cx="359700" cy="304306"/>
          </a:xfrm>
          <a:custGeom>
            <a:avLst/>
            <a:gdLst>
              <a:gd name="connsiteX0" fmla="*/ 202353 w 595860"/>
              <a:gd name="connsiteY0" fmla="*/ 52164 h 1450903"/>
              <a:gd name="connsiteX1" fmla="*/ 522864 w 595860"/>
              <a:gd name="connsiteY1" fmla="*/ 89871 h 1450903"/>
              <a:gd name="connsiteX2" fmla="*/ 588852 w 595860"/>
              <a:gd name="connsiteY2" fmla="*/ 768601 h 1450903"/>
              <a:gd name="connsiteX3" fmla="*/ 541718 w 595860"/>
              <a:gd name="connsiteY3" fmla="*/ 1296502 h 1450903"/>
              <a:gd name="connsiteX4" fmla="*/ 126939 w 595860"/>
              <a:gd name="connsiteY4" fmla="*/ 1447331 h 1450903"/>
              <a:gd name="connsiteX5" fmla="*/ 4390 w 595860"/>
              <a:gd name="connsiteY5" fmla="*/ 1183381 h 1450903"/>
              <a:gd name="connsiteX6" fmla="*/ 42097 w 595860"/>
              <a:gd name="connsiteY6" fmla="*/ 504651 h 1450903"/>
              <a:gd name="connsiteX7" fmla="*/ 202353 w 595860"/>
              <a:gd name="connsiteY7" fmla="*/ 52164 h 145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860" h="1450903">
                <a:moveTo>
                  <a:pt x="202353" y="52164"/>
                </a:moveTo>
                <a:cubicBezTo>
                  <a:pt x="282481" y="-16966"/>
                  <a:pt x="458448" y="-29535"/>
                  <a:pt x="522864" y="89871"/>
                </a:cubicBezTo>
                <a:cubicBezTo>
                  <a:pt x="587281" y="209277"/>
                  <a:pt x="585710" y="567496"/>
                  <a:pt x="588852" y="768601"/>
                </a:cubicBezTo>
                <a:cubicBezTo>
                  <a:pt x="591994" y="969706"/>
                  <a:pt x="618704" y="1183380"/>
                  <a:pt x="541718" y="1296502"/>
                </a:cubicBezTo>
                <a:cubicBezTo>
                  <a:pt x="464732" y="1409624"/>
                  <a:pt x="216494" y="1466184"/>
                  <a:pt x="126939" y="1447331"/>
                </a:cubicBezTo>
                <a:cubicBezTo>
                  <a:pt x="37384" y="1428478"/>
                  <a:pt x="18530" y="1340494"/>
                  <a:pt x="4390" y="1183381"/>
                </a:cubicBezTo>
                <a:cubicBezTo>
                  <a:pt x="-9750" y="1026268"/>
                  <a:pt x="12245" y="691616"/>
                  <a:pt x="42097" y="504651"/>
                </a:cubicBezTo>
                <a:cubicBezTo>
                  <a:pt x="71948" y="317686"/>
                  <a:pt x="122225" y="121294"/>
                  <a:pt x="202353" y="5216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C92F05FF-E211-4488-ADA0-9CF522644DA6}"/>
              </a:ext>
            </a:extLst>
          </p:cNvPr>
          <p:cNvSpPr/>
          <p:nvPr/>
        </p:nvSpPr>
        <p:spPr>
          <a:xfrm>
            <a:off x="5662613" y="2786112"/>
            <a:ext cx="45719" cy="45719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A366CC0A-7201-4FA4-838A-3AD778B6A420}"/>
              </a:ext>
            </a:extLst>
          </p:cNvPr>
          <p:cNvSpPr/>
          <p:nvPr/>
        </p:nvSpPr>
        <p:spPr>
          <a:xfrm>
            <a:off x="5439459" y="5414174"/>
            <a:ext cx="544678" cy="292034"/>
          </a:xfrm>
          <a:custGeom>
            <a:avLst/>
            <a:gdLst>
              <a:gd name="connsiteX0" fmla="*/ 339172 w 544678"/>
              <a:gd name="connsiteY0" fmla="*/ 15665 h 292034"/>
              <a:gd name="connsiteX1" fmla="*/ 65795 w 544678"/>
              <a:gd name="connsiteY1" fmla="*/ 175921 h 292034"/>
              <a:gd name="connsiteX2" fmla="*/ 37514 w 544678"/>
              <a:gd name="connsiteY2" fmla="*/ 279616 h 292034"/>
              <a:gd name="connsiteX3" fmla="*/ 518281 w 544678"/>
              <a:gd name="connsiteY3" fmla="*/ 270189 h 292034"/>
              <a:gd name="connsiteX4" fmla="*/ 480574 w 544678"/>
              <a:gd name="connsiteY4" fmla="*/ 100506 h 292034"/>
              <a:gd name="connsiteX5" fmla="*/ 471147 w 544678"/>
              <a:gd name="connsiteY5" fmla="*/ 15665 h 292034"/>
              <a:gd name="connsiteX6" fmla="*/ 339172 w 544678"/>
              <a:gd name="connsiteY6" fmla="*/ 15665 h 29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678" h="292034">
                <a:moveTo>
                  <a:pt x="339172" y="15665"/>
                </a:moveTo>
                <a:cubicBezTo>
                  <a:pt x="271613" y="42374"/>
                  <a:pt x="116071" y="131929"/>
                  <a:pt x="65795" y="175921"/>
                </a:cubicBezTo>
                <a:cubicBezTo>
                  <a:pt x="15519" y="219913"/>
                  <a:pt x="-37900" y="263905"/>
                  <a:pt x="37514" y="279616"/>
                </a:cubicBezTo>
                <a:cubicBezTo>
                  <a:pt x="112928" y="295327"/>
                  <a:pt x="444438" y="300041"/>
                  <a:pt x="518281" y="270189"/>
                </a:cubicBezTo>
                <a:cubicBezTo>
                  <a:pt x="592124" y="240337"/>
                  <a:pt x="488430" y="142927"/>
                  <a:pt x="480574" y="100506"/>
                </a:cubicBezTo>
                <a:cubicBezTo>
                  <a:pt x="472718" y="58085"/>
                  <a:pt x="491572" y="29805"/>
                  <a:pt x="471147" y="15665"/>
                </a:cubicBezTo>
                <a:cubicBezTo>
                  <a:pt x="450722" y="1525"/>
                  <a:pt x="406731" y="-11044"/>
                  <a:pt x="339172" y="15665"/>
                </a:cubicBezTo>
                <a:close/>
              </a:path>
            </a:pathLst>
          </a:custGeom>
          <a:solidFill>
            <a:srgbClr val="C0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447718"/>
      </p:ext>
    </p:extLst>
  </p:cSld>
  <p:clrMapOvr>
    <a:masterClrMapping/>
  </p:clrMapOvr>
  <p:transition advClick="0" advTm="3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1DD7712-15F0-48FE-8009-AF9C28F835A5}"/>
              </a:ext>
            </a:extLst>
          </p:cNvPr>
          <p:cNvSpPr/>
          <p:nvPr/>
        </p:nvSpPr>
        <p:spPr>
          <a:xfrm>
            <a:off x="69011" y="5495026"/>
            <a:ext cx="12122989" cy="136297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74871A11-240F-4E75-9F27-7393E0E82179}"/>
              </a:ext>
            </a:extLst>
          </p:cNvPr>
          <p:cNvSpPr/>
          <p:nvPr/>
        </p:nvSpPr>
        <p:spPr>
          <a:xfrm>
            <a:off x="5689933" y="4516070"/>
            <a:ext cx="258645" cy="1106282"/>
          </a:xfrm>
          <a:custGeom>
            <a:avLst/>
            <a:gdLst>
              <a:gd name="connsiteX0" fmla="*/ 164112 w 258645"/>
              <a:gd name="connsiteY0" fmla="*/ 27650 h 1106282"/>
              <a:gd name="connsiteX1" fmla="*/ 22710 w 258645"/>
              <a:gd name="connsiteY1" fmla="*/ 131344 h 1106282"/>
              <a:gd name="connsiteX2" fmla="*/ 3857 w 258645"/>
              <a:gd name="connsiteY2" fmla="*/ 367015 h 1106282"/>
              <a:gd name="connsiteX3" fmla="*/ 60418 w 258645"/>
              <a:gd name="connsiteY3" fmla="*/ 602685 h 1106282"/>
              <a:gd name="connsiteX4" fmla="*/ 13283 w 258645"/>
              <a:gd name="connsiteY4" fmla="*/ 979757 h 1106282"/>
              <a:gd name="connsiteX5" fmla="*/ 173539 w 258645"/>
              <a:gd name="connsiteY5" fmla="*/ 1074025 h 1106282"/>
              <a:gd name="connsiteX6" fmla="*/ 258380 w 258645"/>
              <a:gd name="connsiteY6" fmla="*/ 470709 h 1106282"/>
              <a:gd name="connsiteX7" fmla="*/ 201820 w 258645"/>
              <a:gd name="connsiteY7" fmla="*/ 140771 h 1106282"/>
              <a:gd name="connsiteX8" fmla="*/ 248954 w 258645"/>
              <a:gd name="connsiteY8" fmla="*/ 8796 h 1106282"/>
              <a:gd name="connsiteX9" fmla="*/ 164112 w 258645"/>
              <a:gd name="connsiteY9" fmla="*/ 27650 h 11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645" h="1106282">
                <a:moveTo>
                  <a:pt x="164112" y="27650"/>
                </a:moveTo>
                <a:cubicBezTo>
                  <a:pt x="126405" y="48075"/>
                  <a:pt x="49419" y="74783"/>
                  <a:pt x="22710" y="131344"/>
                </a:cubicBezTo>
                <a:cubicBezTo>
                  <a:pt x="-3999" y="187905"/>
                  <a:pt x="-2428" y="288458"/>
                  <a:pt x="3857" y="367015"/>
                </a:cubicBezTo>
                <a:cubicBezTo>
                  <a:pt x="10142" y="445572"/>
                  <a:pt x="58847" y="500561"/>
                  <a:pt x="60418" y="602685"/>
                </a:cubicBezTo>
                <a:cubicBezTo>
                  <a:pt x="61989" y="704809"/>
                  <a:pt x="-5571" y="901200"/>
                  <a:pt x="13283" y="979757"/>
                </a:cubicBezTo>
                <a:cubicBezTo>
                  <a:pt x="32136" y="1058314"/>
                  <a:pt x="132689" y="1158866"/>
                  <a:pt x="173539" y="1074025"/>
                </a:cubicBezTo>
                <a:cubicBezTo>
                  <a:pt x="214389" y="989184"/>
                  <a:pt x="253666" y="626251"/>
                  <a:pt x="258380" y="470709"/>
                </a:cubicBezTo>
                <a:cubicBezTo>
                  <a:pt x="263094" y="315167"/>
                  <a:pt x="203391" y="217756"/>
                  <a:pt x="201820" y="140771"/>
                </a:cubicBezTo>
                <a:cubicBezTo>
                  <a:pt x="200249" y="63786"/>
                  <a:pt x="261523" y="29220"/>
                  <a:pt x="248954" y="8796"/>
                </a:cubicBezTo>
                <a:cubicBezTo>
                  <a:pt x="236385" y="-11628"/>
                  <a:pt x="201819" y="7225"/>
                  <a:pt x="164112" y="2765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: фигура 28">
            <a:extLst>
              <a:ext uri="{FF2B5EF4-FFF2-40B4-BE49-F238E27FC236}">
                <a16:creationId xmlns:a16="http://schemas.microsoft.com/office/drawing/2014/main" id="{625ECF1A-ADC4-46BC-A4B7-FE899396F066}"/>
              </a:ext>
            </a:extLst>
          </p:cNvPr>
          <p:cNvSpPr/>
          <p:nvPr/>
        </p:nvSpPr>
        <p:spPr>
          <a:xfrm rot="2757913">
            <a:off x="5218897" y="4321612"/>
            <a:ext cx="258645" cy="1106282"/>
          </a:xfrm>
          <a:custGeom>
            <a:avLst/>
            <a:gdLst>
              <a:gd name="connsiteX0" fmla="*/ 164112 w 258645"/>
              <a:gd name="connsiteY0" fmla="*/ 27650 h 1106282"/>
              <a:gd name="connsiteX1" fmla="*/ 22710 w 258645"/>
              <a:gd name="connsiteY1" fmla="*/ 131344 h 1106282"/>
              <a:gd name="connsiteX2" fmla="*/ 3857 w 258645"/>
              <a:gd name="connsiteY2" fmla="*/ 367015 h 1106282"/>
              <a:gd name="connsiteX3" fmla="*/ 60418 w 258645"/>
              <a:gd name="connsiteY3" fmla="*/ 602685 h 1106282"/>
              <a:gd name="connsiteX4" fmla="*/ 13283 w 258645"/>
              <a:gd name="connsiteY4" fmla="*/ 979757 h 1106282"/>
              <a:gd name="connsiteX5" fmla="*/ 173539 w 258645"/>
              <a:gd name="connsiteY5" fmla="*/ 1074025 h 1106282"/>
              <a:gd name="connsiteX6" fmla="*/ 258380 w 258645"/>
              <a:gd name="connsiteY6" fmla="*/ 470709 h 1106282"/>
              <a:gd name="connsiteX7" fmla="*/ 201820 w 258645"/>
              <a:gd name="connsiteY7" fmla="*/ 140771 h 1106282"/>
              <a:gd name="connsiteX8" fmla="*/ 248954 w 258645"/>
              <a:gd name="connsiteY8" fmla="*/ 8796 h 1106282"/>
              <a:gd name="connsiteX9" fmla="*/ 164112 w 258645"/>
              <a:gd name="connsiteY9" fmla="*/ 27650 h 11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645" h="1106282">
                <a:moveTo>
                  <a:pt x="164112" y="27650"/>
                </a:moveTo>
                <a:cubicBezTo>
                  <a:pt x="126405" y="48075"/>
                  <a:pt x="49419" y="74783"/>
                  <a:pt x="22710" y="131344"/>
                </a:cubicBezTo>
                <a:cubicBezTo>
                  <a:pt x="-3999" y="187905"/>
                  <a:pt x="-2428" y="288458"/>
                  <a:pt x="3857" y="367015"/>
                </a:cubicBezTo>
                <a:cubicBezTo>
                  <a:pt x="10142" y="445572"/>
                  <a:pt x="58847" y="500561"/>
                  <a:pt x="60418" y="602685"/>
                </a:cubicBezTo>
                <a:cubicBezTo>
                  <a:pt x="61989" y="704809"/>
                  <a:pt x="-5571" y="901200"/>
                  <a:pt x="13283" y="979757"/>
                </a:cubicBezTo>
                <a:cubicBezTo>
                  <a:pt x="32136" y="1058314"/>
                  <a:pt x="132689" y="1158866"/>
                  <a:pt x="173539" y="1074025"/>
                </a:cubicBezTo>
                <a:cubicBezTo>
                  <a:pt x="214389" y="989184"/>
                  <a:pt x="253666" y="626251"/>
                  <a:pt x="258380" y="470709"/>
                </a:cubicBezTo>
                <a:cubicBezTo>
                  <a:pt x="263094" y="315167"/>
                  <a:pt x="203391" y="217756"/>
                  <a:pt x="201820" y="140771"/>
                </a:cubicBezTo>
                <a:cubicBezTo>
                  <a:pt x="200249" y="63786"/>
                  <a:pt x="261523" y="29220"/>
                  <a:pt x="248954" y="8796"/>
                </a:cubicBezTo>
                <a:cubicBezTo>
                  <a:pt x="236385" y="-11628"/>
                  <a:pt x="201819" y="7225"/>
                  <a:pt x="164112" y="2765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0AC5D342-C967-45B1-AE15-98FA41F0D670}"/>
              </a:ext>
            </a:extLst>
          </p:cNvPr>
          <p:cNvSpPr/>
          <p:nvPr/>
        </p:nvSpPr>
        <p:spPr>
          <a:xfrm rot="680643" flipH="1">
            <a:off x="5675841" y="4451816"/>
            <a:ext cx="332888" cy="516465"/>
          </a:xfrm>
          <a:custGeom>
            <a:avLst/>
            <a:gdLst>
              <a:gd name="connsiteX0" fmla="*/ 144235 w 332888"/>
              <a:gd name="connsiteY0" fmla="*/ 0 h 516465"/>
              <a:gd name="connsiteX1" fmla="*/ 6213 w 332888"/>
              <a:gd name="connsiteY1" fmla="*/ 301924 h 516465"/>
              <a:gd name="connsiteX2" fmla="*/ 49345 w 332888"/>
              <a:gd name="connsiteY2" fmla="*/ 362309 h 516465"/>
              <a:gd name="connsiteX3" fmla="*/ 273631 w 332888"/>
              <a:gd name="connsiteY3" fmla="*/ 508958 h 516465"/>
              <a:gd name="connsiteX4" fmla="*/ 325390 w 332888"/>
              <a:gd name="connsiteY4" fmla="*/ 103517 h 516465"/>
              <a:gd name="connsiteX5" fmla="*/ 144235 w 332888"/>
              <a:gd name="connsiteY5" fmla="*/ 77637 h 516465"/>
              <a:gd name="connsiteX6" fmla="*/ 109730 w 332888"/>
              <a:gd name="connsiteY6" fmla="*/ 77637 h 51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888" h="516465">
                <a:moveTo>
                  <a:pt x="144235" y="0"/>
                </a:moveTo>
                <a:cubicBezTo>
                  <a:pt x="83131" y="120769"/>
                  <a:pt x="22028" y="241539"/>
                  <a:pt x="6213" y="301924"/>
                </a:cubicBezTo>
                <a:cubicBezTo>
                  <a:pt x="-9602" y="362309"/>
                  <a:pt x="4775" y="327803"/>
                  <a:pt x="49345" y="362309"/>
                </a:cubicBezTo>
                <a:cubicBezTo>
                  <a:pt x="93915" y="396815"/>
                  <a:pt x="227624" y="552090"/>
                  <a:pt x="273631" y="508958"/>
                </a:cubicBezTo>
                <a:cubicBezTo>
                  <a:pt x="319639" y="465826"/>
                  <a:pt x="346956" y="175404"/>
                  <a:pt x="325390" y="103517"/>
                </a:cubicBezTo>
                <a:cubicBezTo>
                  <a:pt x="303824" y="31630"/>
                  <a:pt x="180178" y="81950"/>
                  <a:pt x="144235" y="77637"/>
                </a:cubicBezTo>
                <a:cubicBezTo>
                  <a:pt x="108292" y="73324"/>
                  <a:pt x="112605" y="56071"/>
                  <a:pt x="109730" y="77637"/>
                </a:cubicBezTo>
              </a:path>
            </a:pathLst>
          </a:custGeom>
          <a:solidFill>
            <a:srgbClr val="0070C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3BD8913A-9BF5-4A02-A0E0-E284B4C2A44F}"/>
              </a:ext>
            </a:extLst>
          </p:cNvPr>
          <p:cNvSpPr/>
          <p:nvPr/>
        </p:nvSpPr>
        <p:spPr>
          <a:xfrm>
            <a:off x="3743864" y="5477774"/>
            <a:ext cx="4045789" cy="1234909"/>
          </a:xfrm>
          <a:custGeom>
            <a:avLst/>
            <a:gdLst>
              <a:gd name="connsiteX0" fmla="*/ 0 w 4045789"/>
              <a:gd name="connsiteY0" fmla="*/ 0 h 1234909"/>
              <a:gd name="connsiteX1" fmla="*/ 552091 w 4045789"/>
              <a:gd name="connsiteY1" fmla="*/ 957532 h 1234909"/>
              <a:gd name="connsiteX2" fmla="*/ 2122098 w 4045789"/>
              <a:gd name="connsiteY2" fmla="*/ 1224951 h 1234909"/>
              <a:gd name="connsiteX3" fmla="*/ 3579962 w 4045789"/>
              <a:gd name="connsiteY3" fmla="*/ 690113 h 1234909"/>
              <a:gd name="connsiteX4" fmla="*/ 4045789 w 4045789"/>
              <a:gd name="connsiteY4" fmla="*/ 17252 h 123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45789" h="1234909">
                <a:moveTo>
                  <a:pt x="0" y="0"/>
                </a:moveTo>
                <a:cubicBezTo>
                  <a:pt x="99204" y="376687"/>
                  <a:pt x="198408" y="753374"/>
                  <a:pt x="552091" y="957532"/>
                </a:cubicBezTo>
                <a:cubicBezTo>
                  <a:pt x="905774" y="1161691"/>
                  <a:pt x="1617453" y="1269521"/>
                  <a:pt x="2122098" y="1224951"/>
                </a:cubicBezTo>
                <a:cubicBezTo>
                  <a:pt x="2626743" y="1180381"/>
                  <a:pt x="3259347" y="891396"/>
                  <a:pt x="3579962" y="690113"/>
                </a:cubicBezTo>
                <a:cubicBezTo>
                  <a:pt x="3900577" y="488830"/>
                  <a:pt x="3973183" y="253041"/>
                  <a:pt x="4045789" y="17252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E8691657-071B-4C0F-8DFD-988C630BEF25}"/>
              </a:ext>
            </a:extLst>
          </p:cNvPr>
          <p:cNvSpPr/>
          <p:nvPr/>
        </p:nvSpPr>
        <p:spPr>
          <a:xfrm rot="1034558">
            <a:off x="5325749" y="4396935"/>
            <a:ext cx="332888" cy="516465"/>
          </a:xfrm>
          <a:custGeom>
            <a:avLst/>
            <a:gdLst>
              <a:gd name="connsiteX0" fmla="*/ 144235 w 332888"/>
              <a:gd name="connsiteY0" fmla="*/ 0 h 516465"/>
              <a:gd name="connsiteX1" fmla="*/ 6213 w 332888"/>
              <a:gd name="connsiteY1" fmla="*/ 301924 h 516465"/>
              <a:gd name="connsiteX2" fmla="*/ 49345 w 332888"/>
              <a:gd name="connsiteY2" fmla="*/ 362309 h 516465"/>
              <a:gd name="connsiteX3" fmla="*/ 273631 w 332888"/>
              <a:gd name="connsiteY3" fmla="*/ 508958 h 516465"/>
              <a:gd name="connsiteX4" fmla="*/ 325390 w 332888"/>
              <a:gd name="connsiteY4" fmla="*/ 103517 h 516465"/>
              <a:gd name="connsiteX5" fmla="*/ 144235 w 332888"/>
              <a:gd name="connsiteY5" fmla="*/ 77637 h 516465"/>
              <a:gd name="connsiteX6" fmla="*/ 109730 w 332888"/>
              <a:gd name="connsiteY6" fmla="*/ 77637 h 51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888" h="516465">
                <a:moveTo>
                  <a:pt x="144235" y="0"/>
                </a:moveTo>
                <a:cubicBezTo>
                  <a:pt x="83131" y="120769"/>
                  <a:pt x="22028" y="241539"/>
                  <a:pt x="6213" y="301924"/>
                </a:cubicBezTo>
                <a:cubicBezTo>
                  <a:pt x="-9602" y="362309"/>
                  <a:pt x="4775" y="327803"/>
                  <a:pt x="49345" y="362309"/>
                </a:cubicBezTo>
                <a:cubicBezTo>
                  <a:pt x="93915" y="396815"/>
                  <a:pt x="227624" y="552090"/>
                  <a:pt x="273631" y="508958"/>
                </a:cubicBezTo>
                <a:cubicBezTo>
                  <a:pt x="319639" y="465826"/>
                  <a:pt x="346956" y="175404"/>
                  <a:pt x="325390" y="103517"/>
                </a:cubicBezTo>
                <a:cubicBezTo>
                  <a:pt x="303824" y="31630"/>
                  <a:pt x="180178" y="81950"/>
                  <a:pt x="144235" y="77637"/>
                </a:cubicBezTo>
                <a:cubicBezTo>
                  <a:pt x="108292" y="73324"/>
                  <a:pt x="112605" y="56071"/>
                  <a:pt x="109730" y="77637"/>
                </a:cubicBezTo>
              </a:path>
            </a:pathLst>
          </a:custGeom>
          <a:solidFill>
            <a:srgbClr val="0070C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7B36EE2F-AA1F-4FE1-ACCA-14F2782B681E}"/>
              </a:ext>
            </a:extLst>
          </p:cNvPr>
          <p:cNvSpPr/>
          <p:nvPr/>
        </p:nvSpPr>
        <p:spPr>
          <a:xfrm>
            <a:off x="5409317" y="5495129"/>
            <a:ext cx="587807" cy="183342"/>
          </a:xfrm>
          <a:custGeom>
            <a:avLst/>
            <a:gdLst>
              <a:gd name="connsiteX0" fmla="*/ 20522 w 587807"/>
              <a:gd name="connsiteY0" fmla="*/ 10125 h 183342"/>
              <a:gd name="connsiteX1" fmla="*/ 133644 w 587807"/>
              <a:gd name="connsiteY1" fmla="*/ 151527 h 183342"/>
              <a:gd name="connsiteX2" fmla="*/ 341034 w 587807"/>
              <a:gd name="connsiteY2" fmla="*/ 179807 h 183342"/>
              <a:gd name="connsiteX3" fmla="*/ 510716 w 587807"/>
              <a:gd name="connsiteY3" fmla="*/ 94966 h 183342"/>
              <a:gd name="connsiteX4" fmla="*/ 557850 w 587807"/>
              <a:gd name="connsiteY4" fmla="*/ 19551 h 183342"/>
              <a:gd name="connsiteX5" fmla="*/ 20522 w 587807"/>
              <a:gd name="connsiteY5" fmla="*/ 10125 h 18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807" h="183342">
                <a:moveTo>
                  <a:pt x="20522" y="10125"/>
                </a:moveTo>
                <a:cubicBezTo>
                  <a:pt x="-50179" y="32121"/>
                  <a:pt x="80225" y="123247"/>
                  <a:pt x="133644" y="151527"/>
                </a:cubicBezTo>
                <a:cubicBezTo>
                  <a:pt x="187063" y="179807"/>
                  <a:pt x="278189" y="189234"/>
                  <a:pt x="341034" y="179807"/>
                </a:cubicBezTo>
                <a:cubicBezTo>
                  <a:pt x="403879" y="170380"/>
                  <a:pt x="474580" y="121675"/>
                  <a:pt x="510716" y="94966"/>
                </a:cubicBezTo>
                <a:cubicBezTo>
                  <a:pt x="546852" y="68257"/>
                  <a:pt x="633265" y="32120"/>
                  <a:pt x="557850" y="19551"/>
                </a:cubicBezTo>
                <a:cubicBezTo>
                  <a:pt x="482436" y="6982"/>
                  <a:pt x="91223" y="-11871"/>
                  <a:pt x="20522" y="10125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B2D19004-84CE-4BDC-A3C2-65EB87EF4997}"/>
              </a:ext>
            </a:extLst>
          </p:cNvPr>
          <p:cNvSpPr/>
          <p:nvPr/>
        </p:nvSpPr>
        <p:spPr>
          <a:xfrm>
            <a:off x="5472583" y="3162376"/>
            <a:ext cx="595860" cy="1450903"/>
          </a:xfrm>
          <a:custGeom>
            <a:avLst/>
            <a:gdLst>
              <a:gd name="connsiteX0" fmla="*/ 202353 w 595860"/>
              <a:gd name="connsiteY0" fmla="*/ 52164 h 1450903"/>
              <a:gd name="connsiteX1" fmla="*/ 522864 w 595860"/>
              <a:gd name="connsiteY1" fmla="*/ 89871 h 1450903"/>
              <a:gd name="connsiteX2" fmla="*/ 588852 w 595860"/>
              <a:gd name="connsiteY2" fmla="*/ 768601 h 1450903"/>
              <a:gd name="connsiteX3" fmla="*/ 541718 w 595860"/>
              <a:gd name="connsiteY3" fmla="*/ 1296502 h 1450903"/>
              <a:gd name="connsiteX4" fmla="*/ 126939 w 595860"/>
              <a:gd name="connsiteY4" fmla="*/ 1447331 h 1450903"/>
              <a:gd name="connsiteX5" fmla="*/ 4390 w 595860"/>
              <a:gd name="connsiteY5" fmla="*/ 1183381 h 1450903"/>
              <a:gd name="connsiteX6" fmla="*/ 42097 w 595860"/>
              <a:gd name="connsiteY6" fmla="*/ 504651 h 1450903"/>
              <a:gd name="connsiteX7" fmla="*/ 202353 w 595860"/>
              <a:gd name="connsiteY7" fmla="*/ 52164 h 145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860" h="1450903">
                <a:moveTo>
                  <a:pt x="202353" y="52164"/>
                </a:moveTo>
                <a:cubicBezTo>
                  <a:pt x="282481" y="-16966"/>
                  <a:pt x="458448" y="-29535"/>
                  <a:pt x="522864" y="89871"/>
                </a:cubicBezTo>
                <a:cubicBezTo>
                  <a:pt x="587281" y="209277"/>
                  <a:pt x="585710" y="567496"/>
                  <a:pt x="588852" y="768601"/>
                </a:cubicBezTo>
                <a:cubicBezTo>
                  <a:pt x="591994" y="969706"/>
                  <a:pt x="618704" y="1183380"/>
                  <a:pt x="541718" y="1296502"/>
                </a:cubicBezTo>
                <a:cubicBezTo>
                  <a:pt x="464732" y="1409624"/>
                  <a:pt x="216494" y="1466184"/>
                  <a:pt x="126939" y="1447331"/>
                </a:cubicBezTo>
                <a:cubicBezTo>
                  <a:pt x="37384" y="1428478"/>
                  <a:pt x="18530" y="1340494"/>
                  <a:pt x="4390" y="1183381"/>
                </a:cubicBezTo>
                <a:cubicBezTo>
                  <a:pt x="-9750" y="1026268"/>
                  <a:pt x="12245" y="691616"/>
                  <a:pt x="42097" y="504651"/>
                </a:cubicBezTo>
                <a:cubicBezTo>
                  <a:pt x="71948" y="317686"/>
                  <a:pt x="122225" y="121294"/>
                  <a:pt x="202353" y="5216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A366CC0A-7201-4FA4-838A-3AD778B6A420}"/>
              </a:ext>
            </a:extLst>
          </p:cNvPr>
          <p:cNvSpPr/>
          <p:nvPr/>
        </p:nvSpPr>
        <p:spPr>
          <a:xfrm>
            <a:off x="5439459" y="5414174"/>
            <a:ext cx="544678" cy="292034"/>
          </a:xfrm>
          <a:custGeom>
            <a:avLst/>
            <a:gdLst>
              <a:gd name="connsiteX0" fmla="*/ 339172 w 544678"/>
              <a:gd name="connsiteY0" fmla="*/ 15665 h 292034"/>
              <a:gd name="connsiteX1" fmla="*/ 65795 w 544678"/>
              <a:gd name="connsiteY1" fmla="*/ 175921 h 292034"/>
              <a:gd name="connsiteX2" fmla="*/ 37514 w 544678"/>
              <a:gd name="connsiteY2" fmla="*/ 279616 h 292034"/>
              <a:gd name="connsiteX3" fmla="*/ 518281 w 544678"/>
              <a:gd name="connsiteY3" fmla="*/ 270189 h 292034"/>
              <a:gd name="connsiteX4" fmla="*/ 480574 w 544678"/>
              <a:gd name="connsiteY4" fmla="*/ 100506 h 292034"/>
              <a:gd name="connsiteX5" fmla="*/ 471147 w 544678"/>
              <a:gd name="connsiteY5" fmla="*/ 15665 h 292034"/>
              <a:gd name="connsiteX6" fmla="*/ 339172 w 544678"/>
              <a:gd name="connsiteY6" fmla="*/ 15665 h 29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678" h="292034">
                <a:moveTo>
                  <a:pt x="339172" y="15665"/>
                </a:moveTo>
                <a:cubicBezTo>
                  <a:pt x="271613" y="42374"/>
                  <a:pt x="116071" y="131929"/>
                  <a:pt x="65795" y="175921"/>
                </a:cubicBezTo>
                <a:cubicBezTo>
                  <a:pt x="15519" y="219913"/>
                  <a:pt x="-37900" y="263905"/>
                  <a:pt x="37514" y="279616"/>
                </a:cubicBezTo>
                <a:cubicBezTo>
                  <a:pt x="112928" y="295327"/>
                  <a:pt x="444438" y="300041"/>
                  <a:pt x="518281" y="270189"/>
                </a:cubicBezTo>
                <a:cubicBezTo>
                  <a:pt x="592124" y="240337"/>
                  <a:pt x="488430" y="142927"/>
                  <a:pt x="480574" y="100506"/>
                </a:cubicBezTo>
                <a:cubicBezTo>
                  <a:pt x="472718" y="58085"/>
                  <a:pt x="491572" y="29805"/>
                  <a:pt x="471147" y="15665"/>
                </a:cubicBezTo>
                <a:cubicBezTo>
                  <a:pt x="450722" y="1525"/>
                  <a:pt x="406731" y="-11044"/>
                  <a:pt x="339172" y="15665"/>
                </a:cubicBezTo>
                <a:close/>
              </a:path>
            </a:pathLst>
          </a:custGeom>
          <a:solidFill>
            <a:srgbClr val="C0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: фигура 26">
            <a:extLst>
              <a:ext uri="{FF2B5EF4-FFF2-40B4-BE49-F238E27FC236}">
                <a16:creationId xmlns:a16="http://schemas.microsoft.com/office/drawing/2014/main" id="{ED154FAF-3977-4D9A-8DB1-1D07DE871C67}"/>
              </a:ext>
            </a:extLst>
          </p:cNvPr>
          <p:cNvSpPr/>
          <p:nvPr/>
        </p:nvSpPr>
        <p:spPr>
          <a:xfrm>
            <a:off x="5514648" y="2535109"/>
            <a:ext cx="565765" cy="614072"/>
          </a:xfrm>
          <a:custGeom>
            <a:avLst/>
            <a:gdLst>
              <a:gd name="connsiteX0" fmla="*/ 273408 w 565765"/>
              <a:gd name="connsiteY0" fmla="*/ 28982 h 614072"/>
              <a:gd name="connsiteX1" fmla="*/ 113153 w 565765"/>
              <a:gd name="connsiteY1" fmla="*/ 104397 h 614072"/>
              <a:gd name="connsiteX2" fmla="*/ 75445 w 565765"/>
              <a:gd name="connsiteY2" fmla="*/ 311786 h 614072"/>
              <a:gd name="connsiteX3" fmla="*/ 31 w 565765"/>
              <a:gd name="connsiteY3" fmla="*/ 377774 h 614072"/>
              <a:gd name="connsiteX4" fmla="*/ 84872 w 565765"/>
              <a:gd name="connsiteY4" fmla="*/ 387201 h 614072"/>
              <a:gd name="connsiteX5" fmla="*/ 75445 w 565765"/>
              <a:gd name="connsiteY5" fmla="*/ 490896 h 614072"/>
              <a:gd name="connsiteX6" fmla="*/ 75445 w 565765"/>
              <a:gd name="connsiteY6" fmla="*/ 556883 h 614072"/>
              <a:gd name="connsiteX7" fmla="*/ 235701 w 565765"/>
              <a:gd name="connsiteY7" fmla="*/ 613444 h 614072"/>
              <a:gd name="connsiteX8" fmla="*/ 499652 w 565765"/>
              <a:gd name="connsiteY8" fmla="*/ 519176 h 614072"/>
              <a:gd name="connsiteX9" fmla="*/ 565639 w 565765"/>
              <a:gd name="connsiteY9" fmla="*/ 292933 h 614072"/>
              <a:gd name="connsiteX10" fmla="*/ 490225 w 565765"/>
              <a:gd name="connsiteY10" fmla="*/ 19556 h 614072"/>
              <a:gd name="connsiteX11" fmla="*/ 273408 w 565765"/>
              <a:gd name="connsiteY11" fmla="*/ 28982 h 614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5765" h="614072">
                <a:moveTo>
                  <a:pt x="273408" y="28982"/>
                </a:moveTo>
                <a:cubicBezTo>
                  <a:pt x="210563" y="43122"/>
                  <a:pt x="146147" y="57263"/>
                  <a:pt x="113153" y="104397"/>
                </a:cubicBezTo>
                <a:cubicBezTo>
                  <a:pt x="80159" y="151531"/>
                  <a:pt x="94299" y="266223"/>
                  <a:pt x="75445" y="311786"/>
                </a:cubicBezTo>
                <a:cubicBezTo>
                  <a:pt x="56591" y="357349"/>
                  <a:pt x="-1540" y="365205"/>
                  <a:pt x="31" y="377774"/>
                </a:cubicBezTo>
                <a:cubicBezTo>
                  <a:pt x="1602" y="390343"/>
                  <a:pt x="72303" y="368347"/>
                  <a:pt x="84872" y="387201"/>
                </a:cubicBezTo>
                <a:cubicBezTo>
                  <a:pt x="97441" y="406055"/>
                  <a:pt x="77016" y="462616"/>
                  <a:pt x="75445" y="490896"/>
                </a:cubicBezTo>
                <a:cubicBezTo>
                  <a:pt x="73874" y="519176"/>
                  <a:pt x="48736" y="536458"/>
                  <a:pt x="75445" y="556883"/>
                </a:cubicBezTo>
                <a:cubicBezTo>
                  <a:pt x="102154" y="577308"/>
                  <a:pt x="165000" y="619729"/>
                  <a:pt x="235701" y="613444"/>
                </a:cubicBezTo>
                <a:cubicBezTo>
                  <a:pt x="306402" y="607160"/>
                  <a:pt x="444662" y="572595"/>
                  <a:pt x="499652" y="519176"/>
                </a:cubicBezTo>
                <a:cubicBezTo>
                  <a:pt x="554642" y="465758"/>
                  <a:pt x="567210" y="376203"/>
                  <a:pt x="565639" y="292933"/>
                </a:cubicBezTo>
                <a:cubicBezTo>
                  <a:pt x="564068" y="209663"/>
                  <a:pt x="538930" y="61977"/>
                  <a:pt x="490225" y="19556"/>
                </a:cubicBezTo>
                <a:cubicBezTo>
                  <a:pt x="441520" y="-22865"/>
                  <a:pt x="336253" y="14842"/>
                  <a:pt x="273408" y="28982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id="{9554B5D3-B0A2-4B82-A287-1F59CB85F926}"/>
              </a:ext>
            </a:extLst>
          </p:cNvPr>
          <p:cNvSpPr/>
          <p:nvPr/>
        </p:nvSpPr>
        <p:spPr>
          <a:xfrm>
            <a:off x="5588878" y="2371927"/>
            <a:ext cx="533191" cy="695224"/>
          </a:xfrm>
          <a:custGeom>
            <a:avLst/>
            <a:gdLst>
              <a:gd name="connsiteX0" fmla="*/ 1217 w 533191"/>
              <a:gd name="connsiteY0" fmla="*/ 258151 h 695224"/>
              <a:gd name="connsiteX1" fmla="*/ 76631 w 533191"/>
              <a:gd name="connsiteY1" fmla="*/ 50762 h 695224"/>
              <a:gd name="connsiteX2" fmla="*/ 246314 w 533191"/>
              <a:gd name="connsiteY2" fmla="*/ 41335 h 695224"/>
              <a:gd name="connsiteX3" fmla="*/ 425423 w 533191"/>
              <a:gd name="connsiteY3" fmla="*/ 13054 h 695224"/>
              <a:gd name="connsiteX4" fmla="*/ 529118 w 533191"/>
              <a:gd name="connsiteY4" fmla="*/ 277005 h 695224"/>
              <a:gd name="connsiteX5" fmla="*/ 510264 w 533191"/>
              <a:gd name="connsiteY5" fmla="*/ 625797 h 695224"/>
              <a:gd name="connsiteX6" fmla="*/ 491411 w 533191"/>
              <a:gd name="connsiteY6" fmla="*/ 691784 h 695224"/>
              <a:gd name="connsiteX7" fmla="*/ 340582 w 533191"/>
              <a:gd name="connsiteY7" fmla="*/ 569236 h 695224"/>
              <a:gd name="connsiteX8" fmla="*/ 284021 w 533191"/>
              <a:gd name="connsiteY8" fmla="*/ 352419 h 695224"/>
              <a:gd name="connsiteX9" fmla="*/ 265167 w 533191"/>
              <a:gd name="connsiteY9" fmla="*/ 220444 h 695224"/>
              <a:gd name="connsiteX10" fmla="*/ 199180 w 533191"/>
              <a:gd name="connsiteY10" fmla="*/ 333566 h 695224"/>
              <a:gd name="connsiteX11" fmla="*/ 152046 w 533191"/>
              <a:gd name="connsiteY11" fmla="*/ 229871 h 695224"/>
              <a:gd name="connsiteX12" fmla="*/ 114338 w 533191"/>
              <a:gd name="connsiteY12" fmla="*/ 314712 h 695224"/>
              <a:gd name="connsiteX13" fmla="*/ 38924 w 533191"/>
              <a:gd name="connsiteY13" fmla="*/ 305285 h 695224"/>
              <a:gd name="connsiteX14" fmla="*/ 1217 w 533191"/>
              <a:gd name="connsiteY14" fmla="*/ 258151 h 695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3191" h="695224">
                <a:moveTo>
                  <a:pt x="1217" y="258151"/>
                </a:moveTo>
                <a:cubicBezTo>
                  <a:pt x="7501" y="215731"/>
                  <a:pt x="35782" y="86898"/>
                  <a:pt x="76631" y="50762"/>
                </a:cubicBezTo>
                <a:cubicBezTo>
                  <a:pt x="117480" y="14626"/>
                  <a:pt x="188182" y="47620"/>
                  <a:pt x="246314" y="41335"/>
                </a:cubicBezTo>
                <a:cubicBezTo>
                  <a:pt x="304446" y="35050"/>
                  <a:pt x="378289" y="-26224"/>
                  <a:pt x="425423" y="13054"/>
                </a:cubicBezTo>
                <a:cubicBezTo>
                  <a:pt x="472557" y="52332"/>
                  <a:pt x="514978" y="174881"/>
                  <a:pt x="529118" y="277005"/>
                </a:cubicBezTo>
                <a:cubicBezTo>
                  <a:pt x="543258" y="379129"/>
                  <a:pt x="516548" y="556667"/>
                  <a:pt x="510264" y="625797"/>
                </a:cubicBezTo>
                <a:cubicBezTo>
                  <a:pt x="503980" y="694927"/>
                  <a:pt x="519691" y="701211"/>
                  <a:pt x="491411" y="691784"/>
                </a:cubicBezTo>
                <a:cubicBezTo>
                  <a:pt x="463131" y="682357"/>
                  <a:pt x="375147" y="625797"/>
                  <a:pt x="340582" y="569236"/>
                </a:cubicBezTo>
                <a:cubicBezTo>
                  <a:pt x="306017" y="512675"/>
                  <a:pt x="296590" y="410551"/>
                  <a:pt x="284021" y="352419"/>
                </a:cubicBezTo>
                <a:cubicBezTo>
                  <a:pt x="271452" y="294287"/>
                  <a:pt x="279307" y="223586"/>
                  <a:pt x="265167" y="220444"/>
                </a:cubicBezTo>
                <a:cubicBezTo>
                  <a:pt x="251027" y="217302"/>
                  <a:pt x="218033" y="331995"/>
                  <a:pt x="199180" y="333566"/>
                </a:cubicBezTo>
                <a:cubicBezTo>
                  <a:pt x="180327" y="335137"/>
                  <a:pt x="166186" y="233013"/>
                  <a:pt x="152046" y="229871"/>
                </a:cubicBezTo>
                <a:cubicBezTo>
                  <a:pt x="137906" y="226729"/>
                  <a:pt x="133192" y="302143"/>
                  <a:pt x="114338" y="314712"/>
                </a:cubicBezTo>
                <a:cubicBezTo>
                  <a:pt x="95484" y="327281"/>
                  <a:pt x="64062" y="314712"/>
                  <a:pt x="38924" y="305285"/>
                </a:cubicBezTo>
                <a:cubicBezTo>
                  <a:pt x="13786" y="295858"/>
                  <a:pt x="-5067" y="300571"/>
                  <a:pt x="1217" y="258151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9A2B742D-993A-4173-80CA-A2D663FB6FDA}"/>
              </a:ext>
            </a:extLst>
          </p:cNvPr>
          <p:cNvSpPr/>
          <p:nvPr/>
        </p:nvSpPr>
        <p:spPr>
          <a:xfrm>
            <a:off x="4249681" y="4099377"/>
            <a:ext cx="462075" cy="48005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2E666EE2-BDDD-43F2-BE5F-7B39A99F65D8}"/>
              </a:ext>
            </a:extLst>
          </p:cNvPr>
          <p:cNvSpPr/>
          <p:nvPr/>
        </p:nvSpPr>
        <p:spPr>
          <a:xfrm>
            <a:off x="499621" y="1027522"/>
            <a:ext cx="292231" cy="4939645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id="{0A460620-79E0-4C33-9181-3CEEB26B4D96}"/>
              </a:ext>
            </a:extLst>
          </p:cNvPr>
          <p:cNvSpPr/>
          <p:nvPr/>
        </p:nvSpPr>
        <p:spPr>
          <a:xfrm rot="2024584">
            <a:off x="4662606" y="4987522"/>
            <a:ext cx="544678" cy="292034"/>
          </a:xfrm>
          <a:custGeom>
            <a:avLst/>
            <a:gdLst>
              <a:gd name="connsiteX0" fmla="*/ 339172 w 544678"/>
              <a:gd name="connsiteY0" fmla="*/ 15665 h 292034"/>
              <a:gd name="connsiteX1" fmla="*/ 65795 w 544678"/>
              <a:gd name="connsiteY1" fmla="*/ 175921 h 292034"/>
              <a:gd name="connsiteX2" fmla="*/ 37514 w 544678"/>
              <a:gd name="connsiteY2" fmla="*/ 279616 h 292034"/>
              <a:gd name="connsiteX3" fmla="*/ 518281 w 544678"/>
              <a:gd name="connsiteY3" fmla="*/ 270189 h 292034"/>
              <a:gd name="connsiteX4" fmla="*/ 480574 w 544678"/>
              <a:gd name="connsiteY4" fmla="*/ 100506 h 292034"/>
              <a:gd name="connsiteX5" fmla="*/ 471147 w 544678"/>
              <a:gd name="connsiteY5" fmla="*/ 15665 h 292034"/>
              <a:gd name="connsiteX6" fmla="*/ 339172 w 544678"/>
              <a:gd name="connsiteY6" fmla="*/ 15665 h 29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678" h="292034">
                <a:moveTo>
                  <a:pt x="339172" y="15665"/>
                </a:moveTo>
                <a:cubicBezTo>
                  <a:pt x="271613" y="42374"/>
                  <a:pt x="116071" y="131929"/>
                  <a:pt x="65795" y="175921"/>
                </a:cubicBezTo>
                <a:cubicBezTo>
                  <a:pt x="15519" y="219913"/>
                  <a:pt x="-37900" y="263905"/>
                  <a:pt x="37514" y="279616"/>
                </a:cubicBezTo>
                <a:cubicBezTo>
                  <a:pt x="112928" y="295327"/>
                  <a:pt x="444438" y="300041"/>
                  <a:pt x="518281" y="270189"/>
                </a:cubicBezTo>
                <a:cubicBezTo>
                  <a:pt x="592124" y="240337"/>
                  <a:pt x="488430" y="142927"/>
                  <a:pt x="480574" y="100506"/>
                </a:cubicBezTo>
                <a:cubicBezTo>
                  <a:pt x="472718" y="58085"/>
                  <a:pt x="491572" y="29805"/>
                  <a:pt x="471147" y="15665"/>
                </a:cubicBezTo>
                <a:cubicBezTo>
                  <a:pt x="450722" y="1525"/>
                  <a:pt x="406731" y="-11044"/>
                  <a:pt x="339172" y="15665"/>
                </a:cubicBezTo>
                <a:close/>
              </a:path>
            </a:pathLst>
          </a:custGeom>
          <a:solidFill>
            <a:srgbClr val="C0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8F0D8778-0665-45AA-B048-F2F2D7C56B7D}"/>
              </a:ext>
            </a:extLst>
          </p:cNvPr>
          <p:cNvSpPr/>
          <p:nvPr/>
        </p:nvSpPr>
        <p:spPr>
          <a:xfrm>
            <a:off x="5575225" y="3389474"/>
            <a:ext cx="304956" cy="942903"/>
          </a:xfrm>
          <a:custGeom>
            <a:avLst/>
            <a:gdLst>
              <a:gd name="connsiteX0" fmla="*/ 299364 w 304956"/>
              <a:gd name="connsiteY0" fmla="*/ 43839 h 942903"/>
              <a:gd name="connsiteX1" fmla="*/ 238979 w 304956"/>
              <a:gd name="connsiteY1" fmla="*/ 707 h 942903"/>
              <a:gd name="connsiteX2" fmla="*/ 144088 w 304956"/>
              <a:gd name="connsiteY2" fmla="*/ 61092 h 942903"/>
              <a:gd name="connsiteX3" fmla="*/ 126835 w 304956"/>
              <a:gd name="connsiteY3" fmla="*/ 190488 h 942903"/>
              <a:gd name="connsiteX4" fmla="*/ 126835 w 304956"/>
              <a:gd name="connsiteY4" fmla="*/ 406149 h 942903"/>
              <a:gd name="connsiteX5" fmla="*/ 31945 w 304956"/>
              <a:gd name="connsiteY5" fmla="*/ 725326 h 942903"/>
              <a:gd name="connsiteX6" fmla="*/ 6066 w 304956"/>
              <a:gd name="connsiteY6" fmla="*/ 906481 h 942903"/>
              <a:gd name="connsiteX7" fmla="*/ 135462 w 304956"/>
              <a:gd name="connsiteY7" fmla="*/ 932360 h 942903"/>
              <a:gd name="connsiteX8" fmla="*/ 213100 w 304956"/>
              <a:gd name="connsiteY8" fmla="*/ 777084 h 942903"/>
              <a:gd name="connsiteX9" fmla="*/ 282111 w 304956"/>
              <a:gd name="connsiteY9" fmla="*/ 457907 h 942903"/>
              <a:gd name="connsiteX10" fmla="*/ 299364 w 304956"/>
              <a:gd name="connsiteY10" fmla="*/ 250873 h 942903"/>
              <a:gd name="connsiteX11" fmla="*/ 299364 w 304956"/>
              <a:gd name="connsiteY11" fmla="*/ 43839 h 942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4956" h="942903">
                <a:moveTo>
                  <a:pt x="299364" y="43839"/>
                </a:moveTo>
                <a:cubicBezTo>
                  <a:pt x="289300" y="2145"/>
                  <a:pt x="264858" y="-2169"/>
                  <a:pt x="238979" y="707"/>
                </a:cubicBezTo>
                <a:cubicBezTo>
                  <a:pt x="213100" y="3582"/>
                  <a:pt x="162779" y="29462"/>
                  <a:pt x="144088" y="61092"/>
                </a:cubicBezTo>
                <a:cubicBezTo>
                  <a:pt x="125397" y="92722"/>
                  <a:pt x="129711" y="132978"/>
                  <a:pt x="126835" y="190488"/>
                </a:cubicBezTo>
                <a:cubicBezTo>
                  <a:pt x="123959" y="247998"/>
                  <a:pt x="142650" y="317009"/>
                  <a:pt x="126835" y="406149"/>
                </a:cubicBezTo>
                <a:cubicBezTo>
                  <a:pt x="111020" y="495289"/>
                  <a:pt x="52073" y="641937"/>
                  <a:pt x="31945" y="725326"/>
                </a:cubicBezTo>
                <a:cubicBezTo>
                  <a:pt x="11817" y="808715"/>
                  <a:pt x="-11187" y="871975"/>
                  <a:pt x="6066" y="906481"/>
                </a:cubicBezTo>
                <a:cubicBezTo>
                  <a:pt x="23319" y="940987"/>
                  <a:pt x="100956" y="953926"/>
                  <a:pt x="135462" y="932360"/>
                </a:cubicBezTo>
                <a:cubicBezTo>
                  <a:pt x="169968" y="910794"/>
                  <a:pt x="188659" y="856159"/>
                  <a:pt x="213100" y="777084"/>
                </a:cubicBezTo>
                <a:cubicBezTo>
                  <a:pt x="237541" y="698009"/>
                  <a:pt x="267734" y="545609"/>
                  <a:pt x="282111" y="457907"/>
                </a:cubicBezTo>
                <a:cubicBezTo>
                  <a:pt x="296488" y="370205"/>
                  <a:pt x="295051" y="321322"/>
                  <a:pt x="299364" y="250873"/>
                </a:cubicBezTo>
                <a:cubicBezTo>
                  <a:pt x="303677" y="180424"/>
                  <a:pt x="309428" y="85533"/>
                  <a:pt x="299364" y="43839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F434ABB5-171A-4BD0-BC72-21DFBFA79AA7}"/>
              </a:ext>
            </a:extLst>
          </p:cNvPr>
          <p:cNvSpPr/>
          <p:nvPr/>
        </p:nvSpPr>
        <p:spPr>
          <a:xfrm>
            <a:off x="5623123" y="3275126"/>
            <a:ext cx="359700" cy="304306"/>
          </a:xfrm>
          <a:custGeom>
            <a:avLst/>
            <a:gdLst>
              <a:gd name="connsiteX0" fmla="*/ 202353 w 595860"/>
              <a:gd name="connsiteY0" fmla="*/ 52164 h 1450903"/>
              <a:gd name="connsiteX1" fmla="*/ 522864 w 595860"/>
              <a:gd name="connsiteY1" fmla="*/ 89871 h 1450903"/>
              <a:gd name="connsiteX2" fmla="*/ 588852 w 595860"/>
              <a:gd name="connsiteY2" fmla="*/ 768601 h 1450903"/>
              <a:gd name="connsiteX3" fmla="*/ 541718 w 595860"/>
              <a:gd name="connsiteY3" fmla="*/ 1296502 h 1450903"/>
              <a:gd name="connsiteX4" fmla="*/ 126939 w 595860"/>
              <a:gd name="connsiteY4" fmla="*/ 1447331 h 1450903"/>
              <a:gd name="connsiteX5" fmla="*/ 4390 w 595860"/>
              <a:gd name="connsiteY5" fmla="*/ 1183381 h 1450903"/>
              <a:gd name="connsiteX6" fmla="*/ 42097 w 595860"/>
              <a:gd name="connsiteY6" fmla="*/ 504651 h 1450903"/>
              <a:gd name="connsiteX7" fmla="*/ 202353 w 595860"/>
              <a:gd name="connsiteY7" fmla="*/ 52164 h 145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860" h="1450903">
                <a:moveTo>
                  <a:pt x="202353" y="52164"/>
                </a:moveTo>
                <a:cubicBezTo>
                  <a:pt x="282481" y="-16966"/>
                  <a:pt x="458448" y="-29535"/>
                  <a:pt x="522864" y="89871"/>
                </a:cubicBezTo>
                <a:cubicBezTo>
                  <a:pt x="587281" y="209277"/>
                  <a:pt x="585710" y="567496"/>
                  <a:pt x="588852" y="768601"/>
                </a:cubicBezTo>
                <a:cubicBezTo>
                  <a:pt x="591994" y="969706"/>
                  <a:pt x="618704" y="1183380"/>
                  <a:pt x="541718" y="1296502"/>
                </a:cubicBezTo>
                <a:cubicBezTo>
                  <a:pt x="464732" y="1409624"/>
                  <a:pt x="216494" y="1466184"/>
                  <a:pt x="126939" y="1447331"/>
                </a:cubicBezTo>
                <a:cubicBezTo>
                  <a:pt x="37384" y="1428478"/>
                  <a:pt x="18530" y="1340494"/>
                  <a:pt x="4390" y="1183381"/>
                </a:cubicBezTo>
                <a:cubicBezTo>
                  <a:pt x="-9750" y="1026268"/>
                  <a:pt x="12245" y="691616"/>
                  <a:pt x="42097" y="504651"/>
                </a:cubicBezTo>
                <a:cubicBezTo>
                  <a:pt x="71948" y="317686"/>
                  <a:pt x="122225" y="121294"/>
                  <a:pt x="202353" y="5216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444B5034-13E9-4445-B316-E41AB4A94C46}"/>
              </a:ext>
            </a:extLst>
          </p:cNvPr>
          <p:cNvSpPr/>
          <p:nvPr/>
        </p:nvSpPr>
        <p:spPr>
          <a:xfrm>
            <a:off x="5662613" y="2786112"/>
            <a:ext cx="45719" cy="45719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395718"/>
      </p:ext>
    </p:extLst>
  </p:cSld>
  <p:clrMapOvr>
    <a:masterClrMapping/>
  </p:clrMapOvr>
  <p:transition advClick="0" advTm="300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Широкоэкранный</PresentationFormat>
  <Paragraphs>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Григорьев</dc:creator>
  <cp:lastModifiedBy>Андрей Григорьев</cp:lastModifiedBy>
  <cp:revision>9</cp:revision>
  <dcterms:created xsi:type="dcterms:W3CDTF">2022-04-01T09:24:11Z</dcterms:created>
  <dcterms:modified xsi:type="dcterms:W3CDTF">2022-04-03T08:24:43Z</dcterms:modified>
</cp:coreProperties>
</file>