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CD8BC-0F4A-4A31-AD33-0D7C4AF4E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BCCB6B-3B55-48D7-A047-8140FCD4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016D5C-E69F-44CD-B385-1A26061B4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D35682-948F-4E63-833D-973B9D43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010C89-99C1-4864-BEF4-46EB02F8A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67E11-5F03-4999-9C3E-AEE75D279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A8C794-4C43-4205-A348-66E232757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FCF742-4188-45C7-A8F0-A5FDE2352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ABEC04-5DF7-44A4-9771-ECCAA6274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43D0DC-247A-46AE-95E0-6F2C672CD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5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541B78A-4EE7-40C9-9928-F159D0354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738BBF-A80E-444D-84E3-8406A8346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3282AF-65D1-4D96-9C98-C4A035133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A8298-F1C3-4254-8257-49CC8F3C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5D1B8E-C93E-47DD-BC7B-EBC46ABF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1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71650-94EE-4489-B4B8-938F9C0D7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FEA062-AEED-4E7C-BCFB-F3310F386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590DC4-021B-470C-A162-731739BF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349E73-9DDF-4BF4-BC98-FED34FDFB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004707-01BF-41F7-9F71-E54AD3E2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1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9F829-D7FF-4723-9BCC-8FDC11E8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E7030C-C099-43A0-84CE-A5FFE8F87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B09F8-635E-40D0-B1CD-1C0792753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F3B70C-48E3-4401-A0D3-9237996D9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585F9F-1378-4C96-8D6A-854710A26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7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24D8F3-17E9-4780-A54A-BA4817320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C1215F-094E-4F21-BDC7-C541D48EDF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A71862-EFB6-4AFD-BEED-853EE4292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8660B0-DB1A-4818-8CFF-337211B8A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E0CD66-1CC8-45CF-9145-09496470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496A0B-74DA-4C58-A554-6E558C474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3BCC4-99C0-445F-BDE6-2DFEEF7F9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1D81B1-99FE-43DF-97CB-2DFE62202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7EF95E-5286-4A39-8D24-6A19EEA56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5300C1-A9BC-4B3E-BC46-1F244D4A6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15ADC95-AE28-4FA1-B358-D04915983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26F4E8F-E7DF-4086-8141-F4C4AD5AF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4C4C07-2B70-47A7-94DB-CB0DB3E6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4FA6CD8-F309-4D70-B35A-AC2EBA83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0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9244-0704-4FA6-9F9C-4DAADF2F3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1B314B9-81A6-4F77-9A26-7A8C78B65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3863AC-5DC1-4448-B81A-DCBC5823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009095A-C4DC-4265-BA7F-E73FA41F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9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7EE21EE-95D8-4518-B956-12A074DA2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D2D69E-03E4-4DC4-BF82-3571B00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08A542-E2D1-47BB-821F-36BA9B1F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98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B0CE6-1DC7-4808-9BBD-CBAE8A64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25B01-6DE3-499F-AC8C-18F92DF20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07B954-C21D-4F83-83BD-80385999E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113661-220B-4A2E-8C86-378F0593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406DF3-5381-45FF-820D-67DF4C8A8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E92E5D-7EAC-409E-904C-FF36B13F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7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7324F-F5A6-4DA2-8C29-0C96983EA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D3C5F0-2275-40DE-BBF4-7BDCB25AE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4FE524-18A0-48EC-8AFD-CF75FF2A1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8BA371-E421-4721-92A8-52C01FD4F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C95536-38E7-4A25-B358-10FAD6CB3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168903-A4D9-41FA-80D6-B67B3C31F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17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A90D4-1C90-4B62-9523-DF4BB406B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FE0853-7FC2-4C2F-A3FB-608DC5A73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C98BF9-10FB-4928-A543-FA00A76FC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3D4C-0FAD-4DBC-9D85-87D4FA262929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474D79-5219-4E09-A880-E94E137B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527FF-5293-4423-A1FF-1B35ADC6DF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76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A11DF3BA-7E22-48D8-9548-EEBE8C453404}"/>
              </a:ext>
            </a:extLst>
          </p:cNvPr>
          <p:cNvSpPr/>
          <p:nvPr/>
        </p:nvSpPr>
        <p:spPr>
          <a:xfrm>
            <a:off x="5031550" y="1764840"/>
            <a:ext cx="1025236" cy="9698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75B5F56-E0A9-46E4-9A2C-B5C5064C6FF2}"/>
              </a:ext>
            </a:extLst>
          </p:cNvPr>
          <p:cNvSpPr/>
          <p:nvPr/>
        </p:nvSpPr>
        <p:spPr>
          <a:xfrm rot="19134635">
            <a:off x="6109968" y="2648458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80EA607-1EF4-444E-A3E9-2F54C86A9FEF}"/>
              </a:ext>
            </a:extLst>
          </p:cNvPr>
          <p:cNvSpPr/>
          <p:nvPr/>
        </p:nvSpPr>
        <p:spPr>
          <a:xfrm rot="2559331">
            <a:off x="4817694" y="2655270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>
            <a:extLst>
              <a:ext uri="{FF2B5EF4-FFF2-40B4-BE49-F238E27FC236}">
                <a16:creationId xmlns:a16="http://schemas.microsoft.com/office/drawing/2014/main" id="{030F6F25-3CD8-4F8C-913C-19A1BAFC78B7}"/>
              </a:ext>
            </a:extLst>
          </p:cNvPr>
          <p:cNvSpPr/>
          <p:nvPr/>
        </p:nvSpPr>
        <p:spPr>
          <a:xfrm>
            <a:off x="4888559" y="2734657"/>
            <a:ext cx="1311216" cy="2139267"/>
          </a:xfrm>
          <a:prstGeom prst="trapezoi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0" y="5495025"/>
            <a:ext cx="12191999" cy="13629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процесс 15">
            <a:extLst>
              <a:ext uri="{FF2B5EF4-FFF2-40B4-BE49-F238E27FC236}">
                <a16:creationId xmlns:a16="http://schemas.microsoft.com/office/drawing/2014/main" id="{254A4CAA-A8ED-4358-9989-005F404969EF}"/>
              </a:ext>
            </a:extLst>
          </p:cNvPr>
          <p:cNvSpPr/>
          <p:nvPr/>
        </p:nvSpPr>
        <p:spPr>
          <a:xfrm>
            <a:off x="5186781" y="4873924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процесс 16">
            <a:extLst>
              <a:ext uri="{FF2B5EF4-FFF2-40B4-BE49-F238E27FC236}">
                <a16:creationId xmlns:a16="http://schemas.microsoft.com/office/drawing/2014/main" id="{21F31699-7716-4F03-8869-58921C6F021F}"/>
              </a:ext>
            </a:extLst>
          </p:cNvPr>
          <p:cNvSpPr/>
          <p:nvPr/>
        </p:nvSpPr>
        <p:spPr>
          <a:xfrm>
            <a:off x="5711751" y="4873924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E9F64EA6-C427-4039-BE46-C7E88AA7F8CD}"/>
              </a:ext>
            </a:extLst>
          </p:cNvPr>
          <p:cNvSpPr/>
          <p:nvPr/>
        </p:nvSpPr>
        <p:spPr>
          <a:xfrm>
            <a:off x="3896959" y="3648974"/>
            <a:ext cx="3202633" cy="1973853"/>
          </a:xfrm>
          <a:custGeom>
            <a:avLst/>
            <a:gdLst>
              <a:gd name="connsiteX0" fmla="*/ 606030 w 3202633"/>
              <a:gd name="connsiteY0" fmla="*/ 8626 h 1973853"/>
              <a:gd name="connsiteX1" fmla="*/ 2181 w 3202633"/>
              <a:gd name="connsiteY1" fmla="*/ 992037 h 1973853"/>
              <a:gd name="connsiteX2" fmla="*/ 795811 w 3202633"/>
              <a:gd name="connsiteY2" fmla="*/ 1656271 h 1973853"/>
              <a:gd name="connsiteX3" fmla="*/ 1667079 w 3202633"/>
              <a:gd name="connsiteY3" fmla="*/ 1958196 h 1973853"/>
              <a:gd name="connsiteX4" fmla="*/ 2659116 w 3202633"/>
              <a:gd name="connsiteY4" fmla="*/ 1768415 h 1973853"/>
              <a:gd name="connsiteX5" fmla="*/ 3202581 w 3202633"/>
              <a:gd name="connsiteY5" fmla="*/ 431320 h 1973853"/>
              <a:gd name="connsiteX6" fmla="*/ 2684996 w 3202633"/>
              <a:gd name="connsiteY6" fmla="*/ 0 h 197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2633" h="1973853">
                <a:moveTo>
                  <a:pt x="606030" y="8626"/>
                </a:moveTo>
                <a:cubicBezTo>
                  <a:pt x="288290" y="363027"/>
                  <a:pt x="-29449" y="717429"/>
                  <a:pt x="2181" y="992037"/>
                </a:cubicBezTo>
                <a:cubicBezTo>
                  <a:pt x="33811" y="1266645"/>
                  <a:pt x="518328" y="1495245"/>
                  <a:pt x="795811" y="1656271"/>
                </a:cubicBezTo>
                <a:cubicBezTo>
                  <a:pt x="1073294" y="1817298"/>
                  <a:pt x="1356528" y="1939505"/>
                  <a:pt x="1667079" y="1958196"/>
                </a:cubicBezTo>
                <a:cubicBezTo>
                  <a:pt x="1977630" y="1976887"/>
                  <a:pt x="2403199" y="2022894"/>
                  <a:pt x="2659116" y="1768415"/>
                </a:cubicBezTo>
                <a:cubicBezTo>
                  <a:pt x="2915033" y="1513936"/>
                  <a:pt x="3198268" y="726056"/>
                  <a:pt x="3202581" y="431320"/>
                </a:cubicBezTo>
                <a:cubicBezTo>
                  <a:pt x="3206894" y="136584"/>
                  <a:pt x="2945945" y="68292"/>
                  <a:pt x="2684996" y="0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один усеченный угол 17">
            <a:extLst>
              <a:ext uri="{FF2B5EF4-FFF2-40B4-BE49-F238E27FC236}">
                <a16:creationId xmlns:a16="http://schemas.microsoft.com/office/drawing/2014/main" id="{EAEFA636-8866-4C30-94DD-957F5E0B0D1B}"/>
              </a:ext>
            </a:extLst>
          </p:cNvPr>
          <p:cNvSpPr/>
          <p:nvPr/>
        </p:nvSpPr>
        <p:spPr>
          <a:xfrm>
            <a:off x="5693278" y="5495026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18">
            <a:extLst>
              <a:ext uri="{FF2B5EF4-FFF2-40B4-BE49-F238E27FC236}">
                <a16:creationId xmlns:a16="http://schemas.microsoft.com/office/drawing/2014/main" id="{50D061F4-460A-4991-9655-482ABEB40B55}"/>
              </a:ext>
            </a:extLst>
          </p:cNvPr>
          <p:cNvSpPr/>
          <p:nvPr/>
        </p:nvSpPr>
        <p:spPr>
          <a:xfrm flipH="1">
            <a:off x="4966987" y="5495026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55A6C672-C41B-4D1A-A75D-E6BDE0E5C5F3}"/>
              </a:ext>
            </a:extLst>
          </p:cNvPr>
          <p:cNvSpPr/>
          <p:nvPr/>
        </p:nvSpPr>
        <p:spPr>
          <a:xfrm>
            <a:off x="5287992" y="2475782"/>
            <a:ext cx="508959" cy="138046"/>
          </a:xfrm>
          <a:custGeom>
            <a:avLst/>
            <a:gdLst>
              <a:gd name="connsiteX0" fmla="*/ 0 w 508959"/>
              <a:gd name="connsiteY0" fmla="*/ 8626 h 138046"/>
              <a:gd name="connsiteX1" fmla="*/ 250166 w 508959"/>
              <a:gd name="connsiteY1" fmla="*/ 138023 h 138046"/>
              <a:gd name="connsiteX2" fmla="*/ 508959 w 508959"/>
              <a:gd name="connsiteY2" fmla="*/ 0 h 13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959" h="138046">
                <a:moveTo>
                  <a:pt x="0" y="8626"/>
                </a:moveTo>
                <a:cubicBezTo>
                  <a:pt x="82670" y="74043"/>
                  <a:pt x="165340" y="139461"/>
                  <a:pt x="250166" y="138023"/>
                </a:cubicBezTo>
                <a:cubicBezTo>
                  <a:pt x="334992" y="136585"/>
                  <a:pt x="480204" y="14378"/>
                  <a:pt x="508959" y="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684AB904-24A0-4B7B-BC5E-8018DD8907DD}"/>
              </a:ext>
            </a:extLst>
          </p:cNvPr>
          <p:cNvSpPr/>
          <p:nvPr/>
        </p:nvSpPr>
        <p:spPr>
          <a:xfrm>
            <a:off x="5287992" y="2089607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22B4422C-7EBD-49D2-86F1-2A016D20FED6}"/>
              </a:ext>
            </a:extLst>
          </p:cNvPr>
          <p:cNvSpPr/>
          <p:nvPr/>
        </p:nvSpPr>
        <p:spPr>
          <a:xfrm>
            <a:off x="5609262" y="2088465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15F1720E-D1DE-4B73-9332-D811F2159C5A}"/>
              </a:ext>
            </a:extLst>
          </p:cNvPr>
          <p:cNvSpPr/>
          <p:nvPr/>
        </p:nvSpPr>
        <p:spPr>
          <a:xfrm>
            <a:off x="5466967" y="2294626"/>
            <a:ext cx="105695" cy="146649"/>
          </a:xfrm>
          <a:custGeom>
            <a:avLst/>
            <a:gdLst>
              <a:gd name="connsiteX0" fmla="*/ 45310 w 105695"/>
              <a:gd name="connsiteY0" fmla="*/ 0 h 146649"/>
              <a:gd name="connsiteX1" fmla="*/ 2178 w 105695"/>
              <a:gd name="connsiteY1" fmla="*/ 120770 h 146649"/>
              <a:gd name="connsiteX2" fmla="*/ 105695 w 105695"/>
              <a:gd name="connsiteY2" fmla="*/ 146649 h 14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95" h="146649">
                <a:moveTo>
                  <a:pt x="45310" y="0"/>
                </a:moveTo>
                <a:cubicBezTo>
                  <a:pt x="18712" y="48164"/>
                  <a:pt x="-7886" y="96329"/>
                  <a:pt x="2178" y="120770"/>
                </a:cubicBezTo>
                <a:cubicBezTo>
                  <a:pt x="12242" y="145211"/>
                  <a:pt x="81254" y="139460"/>
                  <a:pt x="105695" y="14664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E0CEB389-6E76-4C35-98A8-0B6812246B6C}"/>
              </a:ext>
            </a:extLst>
          </p:cNvPr>
          <p:cNvSpPr/>
          <p:nvPr/>
        </p:nvSpPr>
        <p:spPr>
          <a:xfrm>
            <a:off x="4930667" y="1525517"/>
            <a:ext cx="1271628" cy="1272832"/>
          </a:xfrm>
          <a:custGeom>
            <a:avLst/>
            <a:gdLst>
              <a:gd name="connsiteX0" fmla="*/ 580900 w 1271628"/>
              <a:gd name="connsiteY0" fmla="*/ 1279 h 1272832"/>
              <a:gd name="connsiteX1" fmla="*/ 362786 w 1271628"/>
              <a:gd name="connsiteY1" fmla="*/ 9668 h 1272832"/>
              <a:gd name="connsiteX2" fmla="*/ 236951 w 1271628"/>
              <a:gd name="connsiteY2" fmla="*/ 76780 h 1272832"/>
              <a:gd name="connsiteX3" fmla="*/ 161450 w 1271628"/>
              <a:gd name="connsiteY3" fmla="*/ 177448 h 1272832"/>
              <a:gd name="connsiteX4" fmla="*/ 85950 w 1271628"/>
              <a:gd name="connsiteY4" fmla="*/ 269727 h 1272832"/>
              <a:gd name="connsiteX5" fmla="*/ 35616 w 1271628"/>
              <a:gd name="connsiteY5" fmla="*/ 445896 h 1272832"/>
              <a:gd name="connsiteX6" fmla="*/ 119505 w 1271628"/>
              <a:gd name="connsiteY6" fmla="*/ 370395 h 1272832"/>
              <a:gd name="connsiteX7" fmla="*/ 69172 w 1271628"/>
              <a:gd name="connsiteY7" fmla="*/ 538175 h 1272832"/>
              <a:gd name="connsiteX8" fmla="*/ 2060 w 1271628"/>
              <a:gd name="connsiteY8" fmla="*/ 773066 h 1272832"/>
              <a:gd name="connsiteX9" fmla="*/ 18838 w 1271628"/>
              <a:gd name="connsiteY9" fmla="*/ 949235 h 1272832"/>
              <a:gd name="connsiteX10" fmla="*/ 35616 w 1271628"/>
              <a:gd name="connsiteY10" fmla="*/ 1142182 h 1272832"/>
              <a:gd name="connsiteX11" fmla="*/ 94339 w 1271628"/>
              <a:gd name="connsiteY11" fmla="*/ 1268017 h 1272832"/>
              <a:gd name="connsiteX12" fmla="*/ 102727 w 1271628"/>
              <a:gd name="connsiteY12" fmla="*/ 974402 h 1272832"/>
              <a:gd name="connsiteX13" fmla="*/ 144672 w 1271628"/>
              <a:gd name="connsiteY13" fmla="*/ 1066681 h 1272832"/>
              <a:gd name="connsiteX14" fmla="*/ 169839 w 1271628"/>
              <a:gd name="connsiteY14" fmla="*/ 664010 h 1272832"/>
              <a:gd name="connsiteX15" fmla="*/ 236951 w 1271628"/>
              <a:gd name="connsiteY15" fmla="*/ 521397 h 1272832"/>
              <a:gd name="connsiteX16" fmla="*/ 270507 w 1271628"/>
              <a:gd name="connsiteY16" fmla="*/ 345228 h 1272832"/>
              <a:gd name="connsiteX17" fmla="*/ 354397 w 1271628"/>
              <a:gd name="connsiteY17" fmla="*/ 403951 h 1272832"/>
              <a:gd name="connsiteX18" fmla="*/ 421509 w 1271628"/>
              <a:gd name="connsiteY18" fmla="*/ 236171 h 1272832"/>
              <a:gd name="connsiteX19" fmla="*/ 438287 w 1271628"/>
              <a:gd name="connsiteY19" fmla="*/ 378784 h 1272832"/>
              <a:gd name="connsiteX20" fmla="*/ 723513 w 1271628"/>
              <a:gd name="connsiteY20" fmla="*/ 269727 h 1272832"/>
              <a:gd name="connsiteX21" fmla="*/ 916460 w 1271628"/>
              <a:gd name="connsiteY21" fmla="*/ 370395 h 1272832"/>
              <a:gd name="connsiteX22" fmla="*/ 1000350 w 1271628"/>
              <a:gd name="connsiteY22" fmla="*/ 387173 h 1272832"/>
              <a:gd name="connsiteX23" fmla="*/ 1042294 w 1271628"/>
              <a:gd name="connsiteY23" fmla="*/ 563342 h 1272832"/>
              <a:gd name="connsiteX24" fmla="*/ 1033905 w 1271628"/>
              <a:gd name="connsiteY24" fmla="*/ 664010 h 1272832"/>
              <a:gd name="connsiteX25" fmla="*/ 1059072 w 1271628"/>
              <a:gd name="connsiteY25" fmla="*/ 815011 h 1272832"/>
              <a:gd name="connsiteX26" fmla="*/ 1126184 w 1271628"/>
              <a:gd name="connsiteY26" fmla="*/ 705955 h 1272832"/>
              <a:gd name="connsiteX27" fmla="*/ 1117795 w 1271628"/>
              <a:gd name="connsiteY27" fmla="*/ 1108626 h 1272832"/>
              <a:gd name="connsiteX28" fmla="*/ 1201685 w 1271628"/>
              <a:gd name="connsiteY28" fmla="*/ 924068 h 1272832"/>
              <a:gd name="connsiteX29" fmla="*/ 1226852 w 1271628"/>
              <a:gd name="connsiteY29" fmla="*/ 672399 h 1272832"/>
              <a:gd name="connsiteX30" fmla="*/ 1226852 w 1271628"/>
              <a:gd name="connsiteY30" fmla="*/ 437507 h 1272832"/>
              <a:gd name="connsiteX31" fmla="*/ 1193296 w 1271628"/>
              <a:gd name="connsiteY31" fmla="*/ 303283 h 1272832"/>
              <a:gd name="connsiteX32" fmla="*/ 1268797 w 1271628"/>
              <a:gd name="connsiteY32" fmla="*/ 345228 h 1272832"/>
              <a:gd name="connsiteX33" fmla="*/ 1075850 w 1271628"/>
              <a:gd name="connsiteY33" fmla="*/ 177448 h 1272832"/>
              <a:gd name="connsiteX34" fmla="*/ 882904 w 1271628"/>
              <a:gd name="connsiteY34" fmla="*/ 34835 h 1272832"/>
              <a:gd name="connsiteX35" fmla="*/ 673179 w 1271628"/>
              <a:gd name="connsiteY35" fmla="*/ 18057 h 1272832"/>
              <a:gd name="connsiteX36" fmla="*/ 580900 w 1271628"/>
              <a:gd name="connsiteY36" fmla="*/ 1279 h 12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71628" h="1272832">
                <a:moveTo>
                  <a:pt x="580900" y="1279"/>
                </a:moveTo>
                <a:cubicBezTo>
                  <a:pt x="529168" y="-119"/>
                  <a:pt x="420111" y="-2916"/>
                  <a:pt x="362786" y="9668"/>
                </a:cubicBezTo>
                <a:cubicBezTo>
                  <a:pt x="305461" y="22252"/>
                  <a:pt x="270507" y="48817"/>
                  <a:pt x="236951" y="76780"/>
                </a:cubicBezTo>
                <a:cubicBezTo>
                  <a:pt x="203395" y="104743"/>
                  <a:pt x="186617" y="145290"/>
                  <a:pt x="161450" y="177448"/>
                </a:cubicBezTo>
                <a:cubicBezTo>
                  <a:pt x="136283" y="209606"/>
                  <a:pt x="106922" y="224986"/>
                  <a:pt x="85950" y="269727"/>
                </a:cubicBezTo>
                <a:cubicBezTo>
                  <a:pt x="64978" y="314468"/>
                  <a:pt x="30023" y="429118"/>
                  <a:pt x="35616" y="445896"/>
                </a:cubicBezTo>
                <a:cubicBezTo>
                  <a:pt x="41208" y="462674"/>
                  <a:pt x="113912" y="355015"/>
                  <a:pt x="119505" y="370395"/>
                </a:cubicBezTo>
                <a:cubicBezTo>
                  <a:pt x="125098" y="385775"/>
                  <a:pt x="88746" y="471063"/>
                  <a:pt x="69172" y="538175"/>
                </a:cubicBezTo>
                <a:cubicBezTo>
                  <a:pt x="49598" y="605287"/>
                  <a:pt x="10449" y="704556"/>
                  <a:pt x="2060" y="773066"/>
                </a:cubicBezTo>
                <a:cubicBezTo>
                  <a:pt x="-6329" y="841576"/>
                  <a:pt x="13245" y="887716"/>
                  <a:pt x="18838" y="949235"/>
                </a:cubicBezTo>
                <a:cubicBezTo>
                  <a:pt x="24431" y="1010754"/>
                  <a:pt x="23033" y="1089052"/>
                  <a:pt x="35616" y="1142182"/>
                </a:cubicBezTo>
                <a:cubicBezTo>
                  <a:pt x="48199" y="1195312"/>
                  <a:pt x="83154" y="1295980"/>
                  <a:pt x="94339" y="1268017"/>
                </a:cubicBezTo>
                <a:cubicBezTo>
                  <a:pt x="105524" y="1240054"/>
                  <a:pt x="94338" y="1007958"/>
                  <a:pt x="102727" y="974402"/>
                </a:cubicBezTo>
                <a:cubicBezTo>
                  <a:pt x="111116" y="940846"/>
                  <a:pt x="133487" y="1118413"/>
                  <a:pt x="144672" y="1066681"/>
                </a:cubicBezTo>
                <a:cubicBezTo>
                  <a:pt x="155857" y="1014949"/>
                  <a:pt x="154459" y="754891"/>
                  <a:pt x="169839" y="664010"/>
                </a:cubicBezTo>
                <a:cubicBezTo>
                  <a:pt x="185219" y="573129"/>
                  <a:pt x="220173" y="574527"/>
                  <a:pt x="236951" y="521397"/>
                </a:cubicBezTo>
                <a:cubicBezTo>
                  <a:pt x="253729" y="468267"/>
                  <a:pt x="250933" y="364802"/>
                  <a:pt x="270507" y="345228"/>
                </a:cubicBezTo>
                <a:cubicBezTo>
                  <a:pt x="290081" y="325654"/>
                  <a:pt x="329230" y="422127"/>
                  <a:pt x="354397" y="403951"/>
                </a:cubicBezTo>
                <a:cubicBezTo>
                  <a:pt x="379564" y="385775"/>
                  <a:pt x="407527" y="240365"/>
                  <a:pt x="421509" y="236171"/>
                </a:cubicBezTo>
                <a:cubicBezTo>
                  <a:pt x="435491" y="231977"/>
                  <a:pt x="387953" y="373191"/>
                  <a:pt x="438287" y="378784"/>
                </a:cubicBezTo>
                <a:cubicBezTo>
                  <a:pt x="488621" y="384377"/>
                  <a:pt x="643818" y="271125"/>
                  <a:pt x="723513" y="269727"/>
                </a:cubicBezTo>
                <a:cubicBezTo>
                  <a:pt x="803208" y="268329"/>
                  <a:pt x="870321" y="350821"/>
                  <a:pt x="916460" y="370395"/>
                </a:cubicBezTo>
                <a:cubicBezTo>
                  <a:pt x="962600" y="389969"/>
                  <a:pt x="979378" y="355015"/>
                  <a:pt x="1000350" y="387173"/>
                </a:cubicBezTo>
                <a:cubicBezTo>
                  <a:pt x="1021322" y="419331"/>
                  <a:pt x="1036701" y="517202"/>
                  <a:pt x="1042294" y="563342"/>
                </a:cubicBezTo>
                <a:cubicBezTo>
                  <a:pt x="1047887" y="609482"/>
                  <a:pt x="1031109" y="622065"/>
                  <a:pt x="1033905" y="664010"/>
                </a:cubicBezTo>
                <a:cubicBezTo>
                  <a:pt x="1036701" y="705955"/>
                  <a:pt x="1043692" y="808020"/>
                  <a:pt x="1059072" y="815011"/>
                </a:cubicBezTo>
                <a:cubicBezTo>
                  <a:pt x="1074452" y="822002"/>
                  <a:pt x="1116397" y="657019"/>
                  <a:pt x="1126184" y="705955"/>
                </a:cubicBezTo>
                <a:cubicBezTo>
                  <a:pt x="1135971" y="754891"/>
                  <a:pt x="1105212" y="1072274"/>
                  <a:pt x="1117795" y="1108626"/>
                </a:cubicBezTo>
                <a:cubicBezTo>
                  <a:pt x="1130378" y="1144978"/>
                  <a:pt x="1183509" y="996772"/>
                  <a:pt x="1201685" y="924068"/>
                </a:cubicBezTo>
                <a:cubicBezTo>
                  <a:pt x="1219861" y="851364"/>
                  <a:pt x="1222658" y="753493"/>
                  <a:pt x="1226852" y="672399"/>
                </a:cubicBezTo>
                <a:cubicBezTo>
                  <a:pt x="1231047" y="591306"/>
                  <a:pt x="1232445" y="499026"/>
                  <a:pt x="1226852" y="437507"/>
                </a:cubicBezTo>
                <a:cubicBezTo>
                  <a:pt x="1221259" y="375988"/>
                  <a:pt x="1186305" y="318663"/>
                  <a:pt x="1193296" y="303283"/>
                </a:cubicBezTo>
                <a:cubicBezTo>
                  <a:pt x="1200287" y="287903"/>
                  <a:pt x="1288371" y="366200"/>
                  <a:pt x="1268797" y="345228"/>
                </a:cubicBezTo>
                <a:cubicBezTo>
                  <a:pt x="1249223" y="324256"/>
                  <a:pt x="1140166" y="229180"/>
                  <a:pt x="1075850" y="177448"/>
                </a:cubicBezTo>
                <a:cubicBezTo>
                  <a:pt x="1011535" y="125716"/>
                  <a:pt x="950016" y="61400"/>
                  <a:pt x="882904" y="34835"/>
                </a:cubicBezTo>
                <a:cubicBezTo>
                  <a:pt x="815792" y="8270"/>
                  <a:pt x="722115" y="22252"/>
                  <a:pt x="673179" y="18057"/>
                </a:cubicBezTo>
                <a:cubicBezTo>
                  <a:pt x="624243" y="13863"/>
                  <a:pt x="632632" y="2677"/>
                  <a:pt x="580900" y="127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:a16="http://schemas.microsoft.com/office/drawing/2014/main" id="{59119253-BA21-4048-83B3-46B3ABE79AB0}"/>
              </a:ext>
            </a:extLst>
          </p:cNvPr>
          <p:cNvSpPr/>
          <p:nvPr/>
        </p:nvSpPr>
        <p:spPr>
          <a:xfrm rot="5400000">
            <a:off x="5196562" y="1445746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BDEC7A6E-4B4C-4C5C-9EDD-F0D2E90A9FB0}"/>
              </a:ext>
            </a:extLst>
          </p:cNvPr>
          <p:cNvSpPr/>
          <p:nvPr/>
        </p:nvSpPr>
        <p:spPr>
          <a:xfrm rot="16200000" flipH="1">
            <a:off x="5540933" y="1445746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C7A86043-5D10-4E18-BDE1-203EE8E7E46E}"/>
              </a:ext>
            </a:extLst>
          </p:cNvPr>
          <p:cNvSpPr/>
          <p:nvPr/>
        </p:nvSpPr>
        <p:spPr>
          <a:xfrm>
            <a:off x="5331335" y="2132950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711AC9A1-B232-48E4-8024-57440CF23500}"/>
              </a:ext>
            </a:extLst>
          </p:cNvPr>
          <p:cNvSpPr/>
          <p:nvPr/>
        </p:nvSpPr>
        <p:spPr>
          <a:xfrm>
            <a:off x="5655213" y="2132950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918CD2B0-D655-47EA-8CB7-B41BAAD23B2A}"/>
              </a:ext>
            </a:extLst>
          </p:cNvPr>
          <p:cNvSpPr/>
          <p:nvPr/>
        </p:nvSpPr>
        <p:spPr>
          <a:xfrm>
            <a:off x="5276675" y="2020133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D66768D8-5DE4-43D1-AA7C-7D372AC9849C}"/>
              </a:ext>
            </a:extLst>
          </p:cNvPr>
          <p:cNvSpPr/>
          <p:nvPr/>
        </p:nvSpPr>
        <p:spPr>
          <a:xfrm>
            <a:off x="5624101" y="2020133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1165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5822FCD-4C7F-42B8-B6D3-DDAC4051B165}"/>
              </a:ext>
            </a:extLst>
          </p:cNvPr>
          <p:cNvSpPr/>
          <p:nvPr/>
        </p:nvSpPr>
        <p:spPr>
          <a:xfrm>
            <a:off x="3552936" y="3122762"/>
            <a:ext cx="3935951" cy="1383720"/>
          </a:xfrm>
          <a:custGeom>
            <a:avLst/>
            <a:gdLst>
              <a:gd name="connsiteX0" fmla="*/ 717139 w 3935951"/>
              <a:gd name="connsiteY0" fmla="*/ 0 h 1383720"/>
              <a:gd name="connsiteX1" fmla="*/ 1147 w 3935951"/>
              <a:gd name="connsiteY1" fmla="*/ 439947 h 1383720"/>
              <a:gd name="connsiteX2" fmla="*/ 863789 w 3935951"/>
              <a:gd name="connsiteY2" fmla="*/ 1035170 h 1383720"/>
              <a:gd name="connsiteX3" fmla="*/ 2727094 w 3935951"/>
              <a:gd name="connsiteY3" fmla="*/ 1354347 h 1383720"/>
              <a:gd name="connsiteX4" fmla="*/ 3926166 w 3935951"/>
              <a:gd name="connsiteY4" fmla="*/ 301925 h 1383720"/>
              <a:gd name="connsiteX5" fmla="*/ 3296438 w 3935951"/>
              <a:gd name="connsiteY5" fmla="*/ 60385 h 138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5951" h="1383720">
                <a:moveTo>
                  <a:pt x="717139" y="0"/>
                </a:moveTo>
                <a:cubicBezTo>
                  <a:pt x="346922" y="133709"/>
                  <a:pt x="-23295" y="267419"/>
                  <a:pt x="1147" y="439947"/>
                </a:cubicBezTo>
                <a:cubicBezTo>
                  <a:pt x="25589" y="612475"/>
                  <a:pt x="409464" y="882770"/>
                  <a:pt x="863789" y="1035170"/>
                </a:cubicBezTo>
                <a:cubicBezTo>
                  <a:pt x="1318114" y="1187570"/>
                  <a:pt x="2216698" y="1476554"/>
                  <a:pt x="2727094" y="1354347"/>
                </a:cubicBezTo>
                <a:cubicBezTo>
                  <a:pt x="3237490" y="1232140"/>
                  <a:pt x="3831275" y="517585"/>
                  <a:pt x="3926166" y="301925"/>
                </a:cubicBezTo>
                <a:cubicBezTo>
                  <a:pt x="4021057" y="86265"/>
                  <a:pt x="3397079" y="97766"/>
                  <a:pt x="3296438" y="60385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BFFC937-6619-439F-83C8-653D88C11CCC}"/>
              </a:ext>
            </a:extLst>
          </p:cNvPr>
          <p:cNvSpPr/>
          <p:nvPr/>
        </p:nvSpPr>
        <p:spPr>
          <a:xfrm rot="17942728">
            <a:off x="6242549" y="2349401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576890C-9C54-4A18-92E8-D6E9A2D0A986}"/>
              </a:ext>
            </a:extLst>
          </p:cNvPr>
          <p:cNvSpPr/>
          <p:nvPr/>
        </p:nvSpPr>
        <p:spPr>
          <a:xfrm rot="3651061">
            <a:off x="4703122" y="2280775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C41F554E-BB2C-4B2E-96A6-F9C5EE1908B9}"/>
              </a:ext>
            </a:extLst>
          </p:cNvPr>
          <p:cNvSpPr/>
          <p:nvPr/>
        </p:nvSpPr>
        <p:spPr>
          <a:xfrm>
            <a:off x="4888559" y="2501751"/>
            <a:ext cx="1311216" cy="2139267"/>
          </a:xfrm>
          <a:prstGeom prst="trapezoi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>
            <a:extLst>
              <a:ext uri="{FF2B5EF4-FFF2-40B4-BE49-F238E27FC236}">
                <a16:creationId xmlns:a16="http://schemas.microsoft.com/office/drawing/2014/main" id="{EB30C007-77F5-473D-9F5F-F9EE737C4330}"/>
              </a:ext>
            </a:extLst>
          </p:cNvPr>
          <p:cNvSpPr/>
          <p:nvPr/>
        </p:nvSpPr>
        <p:spPr>
          <a:xfrm>
            <a:off x="5186781" y="4641018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>
            <a:extLst>
              <a:ext uri="{FF2B5EF4-FFF2-40B4-BE49-F238E27FC236}">
                <a16:creationId xmlns:a16="http://schemas.microsoft.com/office/drawing/2014/main" id="{FBD90F83-5F9F-421B-8B0F-414B55F9D454}"/>
              </a:ext>
            </a:extLst>
          </p:cNvPr>
          <p:cNvSpPr/>
          <p:nvPr/>
        </p:nvSpPr>
        <p:spPr>
          <a:xfrm>
            <a:off x="5711751" y="4641018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один усеченный угол 12">
            <a:extLst>
              <a:ext uri="{FF2B5EF4-FFF2-40B4-BE49-F238E27FC236}">
                <a16:creationId xmlns:a16="http://schemas.microsoft.com/office/drawing/2014/main" id="{9B04766A-B0AC-4E6D-BBF1-2E9ACF9A95C4}"/>
              </a:ext>
            </a:extLst>
          </p:cNvPr>
          <p:cNvSpPr/>
          <p:nvPr/>
        </p:nvSpPr>
        <p:spPr>
          <a:xfrm rot="474445">
            <a:off x="5693278" y="5262120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один усеченный угол 13">
            <a:extLst>
              <a:ext uri="{FF2B5EF4-FFF2-40B4-BE49-F238E27FC236}">
                <a16:creationId xmlns:a16="http://schemas.microsoft.com/office/drawing/2014/main" id="{4ECE1F93-354F-4427-B772-A72EDCBC0005}"/>
              </a:ext>
            </a:extLst>
          </p:cNvPr>
          <p:cNvSpPr/>
          <p:nvPr/>
        </p:nvSpPr>
        <p:spPr>
          <a:xfrm rot="21192194" flipH="1">
            <a:off x="4966987" y="5262120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E2EFE524-EB2B-4D23-9E27-06B59FB692F3}"/>
              </a:ext>
            </a:extLst>
          </p:cNvPr>
          <p:cNvSpPr/>
          <p:nvPr/>
        </p:nvSpPr>
        <p:spPr>
          <a:xfrm>
            <a:off x="5031550" y="1513170"/>
            <a:ext cx="1025236" cy="9698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FE17A147-D3AE-48B1-9A00-F576C5738020}"/>
              </a:ext>
            </a:extLst>
          </p:cNvPr>
          <p:cNvSpPr/>
          <p:nvPr/>
        </p:nvSpPr>
        <p:spPr>
          <a:xfrm>
            <a:off x="5287992" y="2224112"/>
            <a:ext cx="508959" cy="138046"/>
          </a:xfrm>
          <a:custGeom>
            <a:avLst/>
            <a:gdLst>
              <a:gd name="connsiteX0" fmla="*/ 0 w 508959"/>
              <a:gd name="connsiteY0" fmla="*/ 8626 h 138046"/>
              <a:gd name="connsiteX1" fmla="*/ 250166 w 508959"/>
              <a:gd name="connsiteY1" fmla="*/ 138023 h 138046"/>
              <a:gd name="connsiteX2" fmla="*/ 508959 w 508959"/>
              <a:gd name="connsiteY2" fmla="*/ 0 h 13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959" h="138046">
                <a:moveTo>
                  <a:pt x="0" y="8626"/>
                </a:moveTo>
                <a:cubicBezTo>
                  <a:pt x="82670" y="74043"/>
                  <a:pt x="165340" y="139461"/>
                  <a:pt x="250166" y="138023"/>
                </a:cubicBezTo>
                <a:cubicBezTo>
                  <a:pt x="334992" y="136585"/>
                  <a:pt x="480204" y="14378"/>
                  <a:pt x="508959" y="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0F52A554-A614-43B8-BE3A-773D42331F81}"/>
              </a:ext>
            </a:extLst>
          </p:cNvPr>
          <p:cNvSpPr/>
          <p:nvPr/>
        </p:nvSpPr>
        <p:spPr>
          <a:xfrm>
            <a:off x="5287992" y="1837937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892C322C-F4F6-410B-B945-FD7FEBCA6CA2}"/>
              </a:ext>
            </a:extLst>
          </p:cNvPr>
          <p:cNvSpPr/>
          <p:nvPr/>
        </p:nvSpPr>
        <p:spPr>
          <a:xfrm>
            <a:off x="5609262" y="1836795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: фигура 32">
            <a:extLst>
              <a:ext uri="{FF2B5EF4-FFF2-40B4-BE49-F238E27FC236}">
                <a16:creationId xmlns:a16="http://schemas.microsoft.com/office/drawing/2014/main" id="{2F2B8D9E-963A-4DEB-A15C-14B81507921E}"/>
              </a:ext>
            </a:extLst>
          </p:cNvPr>
          <p:cNvSpPr/>
          <p:nvPr/>
        </p:nvSpPr>
        <p:spPr>
          <a:xfrm>
            <a:off x="5466967" y="2042956"/>
            <a:ext cx="105695" cy="146649"/>
          </a:xfrm>
          <a:custGeom>
            <a:avLst/>
            <a:gdLst>
              <a:gd name="connsiteX0" fmla="*/ 45310 w 105695"/>
              <a:gd name="connsiteY0" fmla="*/ 0 h 146649"/>
              <a:gd name="connsiteX1" fmla="*/ 2178 w 105695"/>
              <a:gd name="connsiteY1" fmla="*/ 120770 h 146649"/>
              <a:gd name="connsiteX2" fmla="*/ 105695 w 105695"/>
              <a:gd name="connsiteY2" fmla="*/ 146649 h 14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95" h="146649">
                <a:moveTo>
                  <a:pt x="45310" y="0"/>
                </a:moveTo>
                <a:cubicBezTo>
                  <a:pt x="18712" y="48164"/>
                  <a:pt x="-7886" y="96329"/>
                  <a:pt x="2178" y="120770"/>
                </a:cubicBezTo>
                <a:cubicBezTo>
                  <a:pt x="12242" y="145211"/>
                  <a:pt x="81254" y="139460"/>
                  <a:pt x="105695" y="14664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: фигура 33">
            <a:extLst>
              <a:ext uri="{FF2B5EF4-FFF2-40B4-BE49-F238E27FC236}">
                <a16:creationId xmlns:a16="http://schemas.microsoft.com/office/drawing/2014/main" id="{0BAAB99C-2299-4D17-82D4-02F8361C64D8}"/>
              </a:ext>
            </a:extLst>
          </p:cNvPr>
          <p:cNvSpPr/>
          <p:nvPr/>
        </p:nvSpPr>
        <p:spPr>
          <a:xfrm>
            <a:off x="4930667" y="1273847"/>
            <a:ext cx="1271628" cy="1272832"/>
          </a:xfrm>
          <a:custGeom>
            <a:avLst/>
            <a:gdLst>
              <a:gd name="connsiteX0" fmla="*/ 580900 w 1271628"/>
              <a:gd name="connsiteY0" fmla="*/ 1279 h 1272832"/>
              <a:gd name="connsiteX1" fmla="*/ 362786 w 1271628"/>
              <a:gd name="connsiteY1" fmla="*/ 9668 h 1272832"/>
              <a:gd name="connsiteX2" fmla="*/ 236951 w 1271628"/>
              <a:gd name="connsiteY2" fmla="*/ 76780 h 1272832"/>
              <a:gd name="connsiteX3" fmla="*/ 161450 w 1271628"/>
              <a:gd name="connsiteY3" fmla="*/ 177448 h 1272832"/>
              <a:gd name="connsiteX4" fmla="*/ 85950 w 1271628"/>
              <a:gd name="connsiteY4" fmla="*/ 269727 h 1272832"/>
              <a:gd name="connsiteX5" fmla="*/ 35616 w 1271628"/>
              <a:gd name="connsiteY5" fmla="*/ 445896 h 1272832"/>
              <a:gd name="connsiteX6" fmla="*/ 119505 w 1271628"/>
              <a:gd name="connsiteY6" fmla="*/ 370395 h 1272832"/>
              <a:gd name="connsiteX7" fmla="*/ 69172 w 1271628"/>
              <a:gd name="connsiteY7" fmla="*/ 538175 h 1272832"/>
              <a:gd name="connsiteX8" fmla="*/ 2060 w 1271628"/>
              <a:gd name="connsiteY8" fmla="*/ 773066 h 1272832"/>
              <a:gd name="connsiteX9" fmla="*/ 18838 w 1271628"/>
              <a:gd name="connsiteY9" fmla="*/ 949235 h 1272832"/>
              <a:gd name="connsiteX10" fmla="*/ 35616 w 1271628"/>
              <a:gd name="connsiteY10" fmla="*/ 1142182 h 1272832"/>
              <a:gd name="connsiteX11" fmla="*/ 94339 w 1271628"/>
              <a:gd name="connsiteY11" fmla="*/ 1268017 h 1272832"/>
              <a:gd name="connsiteX12" fmla="*/ 102727 w 1271628"/>
              <a:gd name="connsiteY12" fmla="*/ 974402 h 1272832"/>
              <a:gd name="connsiteX13" fmla="*/ 144672 w 1271628"/>
              <a:gd name="connsiteY13" fmla="*/ 1066681 h 1272832"/>
              <a:gd name="connsiteX14" fmla="*/ 169839 w 1271628"/>
              <a:gd name="connsiteY14" fmla="*/ 664010 h 1272832"/>
              <a:gd name="connsiteX15" fmla="*/ 236951 w 1271628"/>
              <a:gd name="connsiteY15" fmla="*/ 521397 h 1272832"/>
              <a:gd name="connsiteX16" fmla="*/ 270507 w 1271628"/>
              <a:gd name="connsiteY16" fmla="*/ 345228 h 1272832"/>
              <a:gd name="connsiteX17" fmla="*/ 354397 w 1271628"/>
              <a:gd name="connsiteY17" fmla="*/ 403951 h 1272832"/>
              <a:gd name="connsiteX18" fmla="*/ 421509 w 1271628"/>
              <a:gd name="connsiteY18" fmla="*/ 236171 h 1272832"/>
              <a:gd name="connsiteX19" fmla="*/ 438287 w 1271628"/>
              <a:gd name="connsiteY19" fmla="*/ 378784 h 1272832"/>
              <a:gd name="connsiteX20" fmla="*/ 723513 w 1271628"/>
              <a:gd name="connsiteY20" fmla="*/ 269727 h 1272832"/>
              <a:gd name="connsiteX21" fmla="*/ 916460 w 1271628"/>
              <a:gd name="connsiteY21" fmla="*/ 370395 h 1272832"/>
              <a:gd name="connsiteX22" fmla="*/ 1000350 w 1271628"/>
              <a:gd name="connsiteY22" fmla="*/ 387173 h 1272832"/>
              <a:gd name="connsiteX23" fmla="*/ 1042294 w 1271628"/>
              <a:gd name="connsiteY23" fmla="*/ 563342 h 1272832"/>
              <a:gd name="connsiteX24" fmla="*/ 1033905 w 1271628"/>
              <a:gd name="connsiteY24" fmla="*/ 664010 h 1272832"/>
              <a:gd name="connsiteX25" fmla="*/ 1059072 w 1271628"/>
              <a:gd name="connsiteY25" fmla="*/ 815011 h 1272832"/>
              <a:gd name="connsiteX26" fmla="*/ 1126184 w 1271628"/>
              <a:gd name="connsiteY26" fmla="*/ 705955 h 1272832"/>
              <a:gd name="connsiteX27" fmla="*/ 1117795 w 1271628"/>
              <a:gd name="connsiteY27" fmla="*/ 1108626 h 1272832"/>
              <a:gd name="connsiteX28" fmla="*/ 1201685 w 1271628"/>
              <a:gd name="connsiteY28" fmla="*/ 924068 h 1272832"/>
              <a:gd name="connsiteX29" fmla="*/ 1226852 w 1271628"/>
              <a:gd name="connsiteY29" fmla="*/ 672399 h 1272832"/>
              <a:gd name="connsiteX30" fmla="*/ 1226852 w 1271628"/>
              <a:gd name="connsiteY30" fmla="*/ 437507 h 1272832"/>
              <a:gd name="connsiteX31" fmla="*/ 1193296 w 1271628"/>
              <a:gd name="connsiteY31" fmla="*/ 303283 h 1272832"/>
              <a:gd name="connsiteX32" fmla="*/ 1268797 w 1271628"/>
              <a:gd name="connsiteY32" fmla="*/ 345228 h 1272832"/>
              <a:gd name="connsiteX33" fmla="*/ 1075850 w 1271628"/>
              <a:gd name="connsiteY33" fmla="*/ 177448 h 1272832"/>
              <a:gd name="connsiteX34" fmla="*/ 882904 w 1271628"/>
              <a:gd name="connsiteY34" fmla="*/ 34835 h 1272832"/>
              <a:gd name="connsiteX35" fmla="*/ 673179 w 1271628"/>
              <a:gd name="connsiteY35" fmla="*/ 18057 h 1272832"/>
              <a:gd name="connsiteX36" fmla="*/ 580900 w 1271628"/>
              <a:gd name="connsiteY36" fmla="*/ 1279 h 12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71628" h="1272832">
                <a:moveTo>
                  <a:pt x="580900" y="1279"/>
                </a:moveTo>
                <a:cubicBezTo>
                  <a:pt x="529168" y="-119"/>
                  <a:pt x="420111" y="-2916"/>
                  <a:pt x="362786" y="9668"/>
                </a:cubicBezTo>
                <a:cubicBezTo>
                  <a:pt x="305461" y="22252"/>
                  <a:pt x="270507" y="48817"/>
                  <a:pt x="236951" y="76780"/>
                </a:cubicBezTo>
                <a:cubicBezTo>
                  <a:pt x="203395" y="104743"/>
                  <a:pt x="186617" y="145290"/>
                  <a:pt x="161450" y="177448"/>
                </a:cubicBezTo>
                <a:cubicBezTo>
                  <a:pt x="136283" y="209606"/>
                  <a:pt x="106922" y="224986"/>
                  <a:pt x="85950" y="269727"/>
                </a:cubicBezTo>
                <a:cubicBezTo>
                  <a:pt x="64978" y="314468"/>
                  <a:pt x="30023" y="429118"/>
                  <a:pt x="35616" y="445896"/>
                </a:cubicBezTo>
                <a:cubicBezTo>
                  <a:pt x="41208" y="462674"/>
                  <a:pt x="113912" y="355015"/>
                  <a:pt x="119505" y="370395"/>
                </a:cubicBezTo>
                <a:cubicBezTo>
                  <a:pt x="125098" y="385775"/>
                  <a:pt x="88746" y="471063"/>
                  <a:pt x="69172" y="538175"/>
                </a:cubicBezTo>
                <a:cubicBezTo>
                  <a:pt x="49598" y="605287"/>
                  <a:pt x="10449" y="704556"/>
                  <a:pt x="2060" y="773066"/>
                </a:cubicBezTo>
                <a:cubicBezTo>
                  <a:pt x="-6329" y="841576"/>
                  <a:pt x="13245" y="887716"/>
                  <a:pt x="18838" y="949235"/>
                </a:cubicBezTo>
                <a:cubicBezTo>
                  <a:pt x="24431" y="1010754"/>
                  <a:pt x="23033" y="1089052"/>
                  <a:pt x="35616" y="1142182"/>
                </a:cubicBezTo>
                <a:cubicBezTo>
                  <a:pt x="48199" y="1195312"/>
                  <a:pt x="83154" y="1295980"/>
                  <a:pt x="94339" y="1268017"/>
                </a:cubicBezTo>
                <a:cubicBezTo>
                  <a:pt x="105524" y="1240054"/>
                  <a:pt x="94338" y="1007958"/>
                  <a:pt x="102727" y="974402"/>
                </a:cubicBezTo>
                <a:cubicBezTo>
                  <a:pt x="111116" y="940846"/>
                  <a:pt x="133487" y="1118413"/>
                  <a:pt x="144672" y="1066681"/>
                </a:cubicBezTo>
                <a:cubicBezTo>
                  <a:pt x="155857" y="1014949"/>
                  <a:pt x="154459" y="754891"/>
                  <a:pt x="169839" y="664010"/>
                </a:cubicBezTo>
                <a:cubicBezTo>
                  <a:pt x="185219" y="573129"/>
                  <a:pt x="220173" y="574527"/>
                  <a:pt x="236951" y="521397"/>
                </a:cubicBezTo>
                <a:cubicBezTo>
                  <a:pt x="253729" y="468267"/>
                  <a:pt x="250933" y="364802"/>
                  <a:pt x="270507" y="345228"/>
                </a:cubicBezTo>
                <a:cubicBezTo>
                  <a:pt x="290081" y="325654"/>
                  <a:pt x="329230" y="422127"/>
                  <a:pt x="354397" y="403951"/>
                </a:cubicBezTo>
                <a:cubicBezTo>
                  <a:pt x="379564" y="385775"/>
                  <a:pt x="407527" y="240365"/>
                  <a:pt x="421509" y="236171"/>
                </a:cubicBezTo>
                <a:cubicBezTo>
                  <a:pt x="435491" y="231977"/>
                  <a:pt x="387953" y="373191"/>
                  <a:pt x="438287" y="378784"/>
                </a:cubicBezTo>
                <a:cubicBezTo>
                  <a:pt x="488621" y="384377"/>
                  <a:pt x="643818" y="271125"/>
                  <a:pt x="723513" y="269727"/>
                </a:cubicBezTo>
                <a:cubicBezTo>
                  <a:pt x="803208" y="268329"/>
                  <a:pt x="870321" y="350821"/>
                  <a:pt x="916460" y="370395"/>
                </a:cubicBezTo>
                <a:cubicBezTo>
                  <a:pt x="962600" y="389969"/>
                  <a:pt x="979378" y="355015"/>
                  <a:pt x="1000350" y="387173"/>
                </a:cubicBezTo>
                <a:cubicBezTo>
                  <a:pt x="1021322" y="419331"/>
                  <a:pt x="1036701" y="517202"/>
                  <a:pt x="1042294" y="563342"/>
                </a:cubicBezTo>
                <a:cubicBezTo>
                  <a:pt x="1047887" y="609482"/>
                  <a:pt x="1031109" y="622065"/>
                  <a:pt x="1033905" y="664010"/>
                </a:cubicBezTo>
                <a:cubicBezTo>
                  <a:pt x="1036701" y="705955"/>
                  <a:pt x="1043692" y="808020"/>
                  <a:pt x="1059072" y="815011"/>
                </a:cubicBezTo>
                <a:cubicBezTo>
                  <a:pt x="1074452" y="822002"/>
                  <a:pt x="1116397" y="657019"/>
                  <a:pt x="1126184" y="705955"/>
                </a:cubicBezTo>
                <a:cubicBezTo>
                  <a:pt x="1135971" y="754891"/>
                  <a:pt x="1105212" y="1072274"/>
                  <a:pt x="1117795" y="1108626"/>
                </a:cubicBezTo>
                <a:cubicBezTo>
                  <a:pt x="1130378" y="1144978"/>
                  <a:pt x="1183509" y="996772"/>
                  <a:pt x="1201685" y="924068"/>
                </a:cubicBezTo>
                <a:cubicBezTo>
                  <a:pt x="1219861" y="851364"/>
                  <a:pt x="1222658" y="753493"/>
                  <a:pt x="1226852" y="672399"/>
                </a:cubicBezTo>
                <a:cubicBezTo>
                  <a:pt x="1231047" y="591306"/>
                  <a:pt x="1232445" y="499026"/>
                  <a:pt x="1226852" y="437507"/>
                </a:cubicBezTo>
                <a:cubicBezTo>
                  <a:pt x="1221259" y="375988"/>
                  <a:pt x="1186305" y="318663"/>
                  <a:pt x="1193296" y="303283"/>
                </a:cubicBezTo>
                <a:cubicBezTo>
                  <a:pt x="1200287" y="287903"/>
                  <a:pt x="1288371" y="366200"/>
                  <a:pt x="1268797" y="345228"/>
                </a:cubicBezTo>
                <a:cubicBezTo>
                  <a:pt x="1249223" y="324256"/>
                  <a:pt x="1140166" y="229180"/>
                  <a:pt x="1075850" y="177448"/>
                </a:cubicBezTo>
                <a:cubicBezTo>
                  <a:pt x="1011535" y="125716"/>
                  <a:pt x="950016" y="61400"/>
                  <a:pt x="882904" y="34835"/>
                </a:cubicBezTo>
                <a:cubicBezTo>
                  <a:pt x="815792" y="8270"/>
                  <a:pt x="722115" y="22252"/>
                  <a:pt x="673179" y="18057"/>
                </a:cubicBezTo>
                <a:cubicBezTo>
                  <a:pt x="624243" y="13863"/>
                  <a:pt x="632632" y="2677"/>
                  <a:pt x="580900" y="127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EA813EF3-D43A-4649-9246-875DB0F350D1}"/>
              </a:ext>
            </a:extLst>
          </p:cNvPr>
          <p:cNvSpPr/>
          <p:nvPr/>
        </p:nvSpPr>
        <p:spPr>
          <a:xfrm rot="5400000">
            <a:off x="5196562" y="1194076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авнобедренный треугольник 35">
            <a:extLst>
              <a:ext uri="{FF2B5EF4-FFF2-40B4-BE49-F238E27FC236}">
                <a16:creationId xmlns:a16="http://schemas.microsoft.com/office/drawing/2014/main" id="{602B1C63-EC57-4BE3-B973-CBB93E8AC636}"/>
              </a:ext>
            </a:extLst>
          </p:cNvPr>
          <p:cNvSpPr/>
          <p:nvPr/>
        </p:nvSpPr>
        <p:spPr>
          <a:xfrm rot="16200000" flipH="1">
            <a:off x="5540933" y="1194076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72CEA9D2-B287-4174-84C7-C16470C4E65F}"/>
              </a:ext>
            </a:extLst>
          </p:cNvPr>
          <p:cNvSpPr/>
          <p:nvPr/>
        </p:nvSpPr>
        <p:spPr>
          <a:xfrm>
            <a:off x="5331335" y="1881280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D85FABD4-DD64-451D-901A-1087D0478B30}"/>
              </a:ext>
            </a:extLst>
          </p:cNvPr>
          <p:cNvSpPr/>
          <p:nvPr/>
        </p:nvSpPr>
        <p:spPr>
          <a:xfrm>
            <a:off x="5655213" y="1881280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383A6C1A-E72D-4B7F-B381-6E1533654F72}"/>
              </a:ext>
            </a:extLst>
          </p:cNvPr>
          <p:cNvSpPr/>
          <p:nvPr/>
        </p:nvSpPr>
        <p:spPr>
          <a:xfrm>
            <a:off x="0" y="5495025"/>
            <a:ext cx="12191999" cy="13629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: фигура 39">
            <a:extLst>
              <a:ext uri="{FF2B5EF4-FFF2-40B4-BE49-F238E27FC236}">
                <a16:creationId xmlns:a16="http://schemas.microsoft.com/office/drawing/2014/main" id="{2EEB15D8-3F97-493D-8F76-6F525AF61FCC}"/>
              </a:ext>
            </a:extLst>
          </p:cNvPr>
          <p:cNvSpPr/>
          <p:nvPr/>
        </p:nvSpPr>
        <p:spPr>
          <a:xfrm>
            <a:off x="5276675" y="1776852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1" name="Полилиния: фигура 40">
            <a:extLst>
              <a:ext uri="{FF2B5EF4-FFF2-40B4-BE49-F238E27FC236}">
                <a16:creationId xmlns:a16="http://schemas.microsoft.com/office/drawing/2014/main" id="{11F09513-4585-4979-93F3-B4DF0E823FF9}"/>
              </a:ext>
            </a:extLst>
          </p:cNvPr>
          <p:cNvSpPr/>
          <p:nvPr/>
        </p:nvSpPr>
        <p:spPr>
          <a:xfrm>
            <a:off x="5624101" y="1776852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131303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8EB7061-7B2B-4339-9B9F-0BDC1844DA29}"/>
              </a:ext>
            </a:extLst>
          </p:cNvPr>
          <p:cNvSpPr/>
          <p:nvPr/>
        </p:nvSpPr>
        <p:spPr>
          <a:xfrm rot="17942728">
            <a:off x="6242549" y="2263141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79C95928-5D56-498A-AB63-F1C1DD157B12}"/>
              </a:ext>
            </a:extLst>
          </p:cNvPr>
          <p:cNvSpPr/>
          <p:nvPr/>
        </p:nvSpPr>
        <p:spPr>
          <a:xfrm>
            <a:off x="3476251" y="3062377"/>
            <a:ext cx="3704276" cy="598158"/>
          </a:xfrm>
          <a:custGeom>
            <a:avLst/>
            <a:gdLst>
              <a:gd name="connsiteX0" fmla="*/ 793824 w 3704276"/>
              <a:gd name="connsiteY0" fmla="*/ 0 h 598158"/>
              <a:gd name="connsiteX1" fmla="*/ 8821 w 3704276"/>
              <a:gd name="connsiteY1" fmla="*/ 112144 h 598158"/>
              <a:gd name="connsiteX2" fmla="*/ 1251024 w 3704276"/>
              <a:gd name="connsiteY2" fmla="*/ 595223 h 598158"/>
              <a:gd name="connsiteX3" fmla="*/ 2562240 w 3704276"/>
              <a:gd name="connsiteY3" fmla="*/ 310551 h 598158"/>
              <a:gd name="connsiteX4" fmla="*/ 3675047 w 3704276"/>
              <a:gd name="connsiteY4" fmla="*/ 224287 h 598158"/>
              <a:gd name="connsiteX5" fmla="*/ 3381749 w 3704276"/>
              <a:gd name="connsiteY5" fmla="*/ 34506 h 598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4276" h="598158">
                <a:moveTo>
                  <a:pt x="793824" y="0"/>
                </a:moveTo>
                <a:cubicBezTo>
                  <a:pt x="363222" y="6470"/>
                  <a:pt x="-67379" y="12940"/>
                  <a:pt x="8821" y="112144"/>
                </a:cubicBezTo>
                <a:cubicBezTo>
                  <a:pt x="85021" y="211348"/>
                  <a:pt x="825454" y="562155"/>
                  <a:pt x="1251024" y="595223"/>
                </a:cubicBezTo>
                <a:cubicBezTo>
                  <a:pt x="1676594" y="628291"/>
                  <a:pt x="2158236" y="372374"/>
                  <a:pt x="2562240" y="310551"/>
                </a:cubicBezTo>
                <a:cubicBezTo>
                  <a:pt x="2966244" y="248728"/>
                  <a:pt x="3538462" y="270295"/>
                  <a:pt x="3675047" y="224287"/>
                </a:cubicBezTo>
                <a:cubicBezTo>
                  <a:pt x="3811632" y="178279"/>
                  <a:pt x="3427756" y="63261"/>
                  <a:pt x="3381749" y="34506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A6C10C-0A5E-412E-9936-4691236ADA1C}"/>
              </a:ext>
            </a:extLst>
          </p:cNvPr>
          <p:cNvSpPr/>
          <p:nvPr/>
        </p:nvSpPr>
        <p:spPr>
          <a:xfrm rot="3651061">
            <a:off x="4703122" y="2194515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>
            <a:extLst>
              <a:ext uri="{FF2B5EF4-FFF2-40B4-BE49-F238E27FC236}">
                <a16:creationId xmlns:a16="http://schemas.microsoft.com/office/drawing/2014/main" id="{3E12E59B-ACF8-44B0-8664-A7ECBD5FB2CE}"/>
              </a:ext>
            </a:extLst>
          </p:cNvPr>
          <p:cNvSpPr/>
          <p:nvPr/>
        </p:nvSpPr>
        <p:spPr>
          <a:xfrm>
            <a:off x="4888559" y="2415491"/>
            <a:ext cx="1311216" cy="2139267"/>
          </a:xfrm>
          <a:prstGeom prst="trapezoi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>
            <a:extLst>
              <a:ext uri="{FF2B5EF4-FFF2-40B4-BE49-F238E27FC236}">
                <a16:creationId xmlns:a16="http://schemas.microsoft.com/office/drawing/2014/main" id="{22AEDF95-A068-415A-9448-0E153376EE74}"/>
              </a:ext>
            </a:extLst>
          </p:cNvPr>
          <p:cNvSpPr/>
          <p:nvPr/>
        </p:nvSpPr>
        <p:spPr>
          <a:xfrm>
            <a:off x="5186781" y="4554758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>
            <a:extLst>
              <a:ext uri="{FF2B5EF4-FFF2-40B4-BE49-F238E27FC236}">
                <a16:creationId xmlns:a16="http://schemas.microsoft.com/office/drawing/2014/main" id="{5542D5A2-C9AB-442C-9722-E57E2C8FBB0C}"/>
              </a:ext>
            </a:extLst>
          </p:cNvPr>
          <p:cNvSpPr/>
          <p:nvPr/>
        </p:nvSpPr>
        <p:spPr>
          <a:xfrm>
            <a:off x="5711751" y="4554758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один усеченный угол 12">
            <a:extLst>
              <a:ext uri="{FF2B5EF4-FFF2-40B4-BE49-F238E27FC236}">
                <a16:creationId xmlns:a16="http://schemas.microsoft.com/office/drawing/2014/main" id="{59C0AF6D-4CAD-4D53-8631-6B1D060F3199}"/>
              </a:ext>
            </a:extLst>
          </p:cNvPr>
          <p:cNvSpPr/>
          <p:nvPr/>
        </p:nvSpPr>
        <p:spPr>
          <a:xfrm rot="1265291">
            <a:off x="5693278" y="5175860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один усеченный угол 13">
            <a:extLst>
              <a:ext uri="{FF2B5EF4-FFF2-40B4-BE49-F238E27FC236}">
                <a16:creationId xmlns:a16="http://schemas.microsoft.com/office/drawing/2014/main" id="{9C440178-F887-4C95-98F2-F7D7B9AC669C}"/>
              </a:ext>
            </a:extLst>
          </p:cNvPr>
          <p:cNvSpPr/>
          <p:nvPr/>
        </p:nvSpPr>
        <p:spPr>
          <a:xfrm rot="20441746" flipH="1">
            <a:off x="4966987" y="5175860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F2A4026C-DF74-4DC7-8953-1E5A94D2D290}"/>
              </a:ext>
            </a:extLst>
          </p:cNvPr>
          <p:cNvSpPr/>
          <p:nvPr/>
        </p:nvSpPr>
        <p:spPr>
          <a:xfrm>
            <a:off x="5031550" y="1437669"/>
            <a:ext cx="1025236" cy="9698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8AB4E016-79E5-4982-B95B-73DA8A9C02F4}"/>
              </a:ext>
            </a:extLst>
          </p:cNvPr>
          <p:cNvSpPr/>
          <p:nvPr/>
        </p:nvSpPr>
        <p:spPr>
          <a:xfrm>
            <a:off x="5287992" y="2148611"/>
            <a:ext cx="508959" cy="138046"/>
          </a:xfrm>
          <a:custGeom>
            <a:avLst/>
            <a:gdLst>
              <a:gd name="connsiteX0" fmla="*/ 0 w 508959"/>
              <a:gd name="connsiteY0" fmla="*/ 8626 h 138046"/>
              <a:gd name="connsiteX1" fmla="*/ 250166 w 508959"/>
              <a:gd name="connsiteY1" fmla="*/ 138023 h 138046"/>
              <a:gd name="connsiteX2" fmla="*/ 508959 w 508959"/>
              <a:gd name="connsiteY2" fmla="*/ 0 h 13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959" h="138046">
                <a:moveTo>
                  <a:pt x="0" y="8626"/>
                </a:moveTo>
                <a:cubicBezTo>
                  <a:pt x="82670" y="74043"/>
                  <a:pt x="165340" y="139461"/>
                  <a:pt x="250166" y="138023"/>
                </a:cubicBezTo>
                <a:cubicBezTo>
                  <a:pt x="334992" y="136585"/>
                  <a:pt x="480204" y="14378"/>
                  <a:pt x="508959" y="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27CBD935-3423-4C94-AF50-729FE17E8785}"/>
              </a:ext>
            </a:extLst>
          </p:cNvPr>
          <p:cNvSpPr/>
          <p:nvPr/>
        </p:nvSpPr>
        <p:spPr>
          <a:xfrm>
            <a:off x="5287992" y="1762436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EE6037-C0C6-4AB1-9CF4-6C7193F0F51C}"/>
              </a:ext>
            </a:extLst>
          </p:cNvPr>
          <p:cNvSpPr/>
          <p:nvPr/>
        </p:nvSpPr>
        <p:spPr>
          <a:xfrm>
            <a:off x="5609262" y="1761294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472DD366-3547-4031-ACB7-9F69C1AE8831}"/>
              </a:ext>
            </a:extLst>
          </p:cNvPr>
          <p:cNvSpPr/>
          <p:nvPr/>
        </p:nvSpPr>
        <p:spPr>
          <a:xfrm>
            <a:off x="5466967" y="1967455"/>
            <a:ext cx="105695" cy="146649"/>
          </a:xfrm>
          <a:custGeom>
            <a:avLst/>
            <a:gdLst>
              <a:gd name="connsiteX0" fmla="*/ 45310 w 105695"/>
              <a:gd name="connsiteY0" fmla="*/ 0 h 146649"/>
              <a:gd name="connsiteX1" fmla="*/ 2178 w 105695"/>
              <a:gd name="connsiteY1" fmla="*/ 120770 h 146649"/>
              <a:gd name="connsiteX2" fmla="*/ 105695 w 105695"/>
              <a:gd name="connsiteY2" fmla="*/ 146649 h 14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95" h="146649">
                <a:moveTo>
                  <a:pt x="45310" y="0"/>
                </a:moveTo>
                <a:cubicBezTo>
                  <a:pt x="18712" y="48164"/>
                  <a:pt x="-7886" y="96329"/>
                  <a:pt x="2178" y="120770"/>
                </a:cubicBezTo>
                <a:cubicBezTo>
                  <a:pt x="12242" y="145211"/>
                  <a:pt x="81254" y="139460"/>
                  <a:pt x="105695" y="14664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517D1F9E-143F-407A-BF5D-B096D7F97E08}"/>
              </a:ext>
            </a:extLst>
          </p:cNvPr>
          <p:cNvSpPr/>
          <p:nvPr/>
        </p:nvSpPr>
        <p:spPr>
          <a:xfrm>
            <a:off x="4930667" y="1198346"/>
            <a:ext cx="1271628" cy="1272832"/>
          </a:xfrm>
          <a:custGeom>
            <a:avLst/>
            <a:gdLst>
              <a:gd name="connsiteX0" fmla="*/ 580900 w 1271628"/>
              <a:gd name="connsiteY0" fmla="*/ 1279 h 1272832"/>
              <a:gd name="connsiteX1" fmla="*/ 362786 w 1271628"/>
              <a:gd name="connsiteY1" fmla="*/ 9668 h 1272832"/>
              <a:gd name="connsiteX2" fmla="*/ 236951 w 1271628"/>
              <a:gd name="connsiteY2" fmla="*/ 76780 h 1272832"/>
              <a:gd name="connsiteX3" fmla="*/ 161450 w 1271628"/>
              <a:gd name="connsiteY3" fmla="*/ 177448 h 1272832"/>
              <a:gd name="connsiteX4" fmla="*/ 85950 w 1271628"/>
              <a:gd name="connsiteY4" fmla="*/ 269727 h 1272832"/>
              <a:gd name="connsiteX5" fmla="*/ 35616 w 1271628"/>
              <a:gd name="connsiteY5" fmla="*/ 445896 h 1272832"/>
              <a:gd name="connsiteX6" fmla="*/ 119505 w 1271628"/>
              <a:gd name="connsiteY6" fmla="*/ 370395 h 1272832"/>
              <a:gd name="connsiteX7" fmla="*/ 69172 w 1271628"/>
              <a:gd name="connsiteY7" fmla="*/ 538175 h 1272832"/>
              <a:gd name="connsiteX8" fmla="*/ 2060 w 1271628"/>
              <a:gd name="connsiteY8" fmla="*/ 773066 h 1272832"/>
              <a:gd name="connsiteX9" fmla="*/ 18838 w 1271628"/>
              <a:gd name="connsiteY9" fmla="*/ 949235 h 1272832"/>
              <a:gd name="connsiteX10" fmla="*/ 35616 w 1271628"/>
              <a:gd name="connsiteY10" fmla="*/ 1142182 h 1272832"/>
              <a:gd name="connsiteX11" fmla="*/ 94339 w 1271628"/>
              <a:gd name="connsiteY11" fmla="*/ 1268017 h 1272832"/>
              <a:gd name="connsiteX12" fmla="*/ 102727 w 1271628"/>
              <a:gd name="connsiteY12" fmla="*/ 974402 h 1272832"/>
              <a:gd name="connsiteX13" fmla="*/ 144672 w 1271628"/>
              <a:gd name="connsiteY13" fmla="*/ 1066681 h 1272832"/>
              <a:gd name="connsiteX14" fmla="*/ 169839 w 1271628"/>
              <a:gd name="connsiteY14" fmla="*/ 664010 h 1272832"/>
              <a:gd name="connsiteX15" fmla="*/ 236951 w 1271628"/>
              <a:gd name="connsiteY15" fmla="*/ 521397 h 1272832"/>
              <a:gd name="connsiteX16" fmla="*/ 270507 w 1271628"/>
              <a:gd name="connsiteY16" fmla="*/ 345228 h 1272832"/>
              <a:gd name="connsiteX17" fmla="*/ 354397 w 1271628"/>
              <a:gd name="connsiteY17" fmla="*/ 403951 h 1272832"/>
              <a:gd name="connsiteX18" fmla="*/ 421509 w 1271628"/>
              <a:gd name="connsiteY18" fmla="*/ 236171 h 1272832"/>
              <a:gd name="connsiteX19" fmla="*/ 438287 w 1271628"/>
              <a:gd name="connsiteY19" fmla="*/ 378784 h 1272832"/>
              <a:gd name="connsiteX20" fmla="*/ 723513 w 1271628"/>
              <a:gd name="connsiteY20" fmla="*/ 269727 h 1272832"/>
              <a:gd name="connsiteX21" fmla="*/ 916460 w 1271628"/>
              <a:gd name="connsiteY21" fmla="*/ 370395 h 1272832"/>
              <a:gd name="connsiteX22" fmla="*/ 1000350 w 1271628"/>
              <a:gd name="connsiteY22" fmla="*/ 387173 h 1272832"/>
              <a:gd name="connsiteX23" fmla="*/ 1042294 w 1271628"/>
              <a:gd name="connsiteY23" fmla="*/ 563342 h 1272832"/>
              <a:gd name="connsiteX24" fmla="*/ 1033905 w 1271628"/>
              <a:gd name="connsiteY24" fmla="*/ 664010 h 1272832"/>
              <a:gd name="connsiteX25" fmla="*/ 1059072 w 1271628"/>
              <a:gd name="connsiteY25" fmla="*/ 815011 h 1272832"/>
              <a:gd name="connsiteX26" fmla="*/ 1126184 w 1271628"/>
              <a:gd name="connsiteY26" fmla="*/ 705955 h 1272832"/>
              <a:gd name="connsiteX27" fmla="*/ 1117795 w 1271628"/>
              <a:gd name="connsiteY27" fmla="*/ 1108626 h 1272832"/>
              <a:gd name="connsiteX28" fmla="*/ 1201685 w 1271628"/>
              <a:gd name="connsiteY28" fmla="*/ 924068 h 1272832"/>
              <a:gd name="connsiteX29" fmla="*/ 1226852 w 1271628"/>
              <a:gd name="connsiteY29" fmla="*/ 672399 h 1272832"/>
              <a:gd name="connsiteX30" fmla="*/ 1226852 w 1271628"/>
              <a:gd name="connsiteY30" fmla="*/ 437507 h 1272832"/>
              <a:gd name="connsiteX31" fmla="*/ 1193296 w 1271628"/>
              <a:gd name="connsiteY31" fmla="*/ 303283 h 1272832"/>
              <a:gd name="connsiteX32" fmla="*/ 1268797 w 1271628"/>
              <a:gd name="connsiteY32" fmla="*/ 345228 h 1272832"/>
              <a:gd name="connsiteX33" fmla="*/ 1075850 w 1271628"/>
              <a:gd name="connsiteY33" fmla="*/ 177448 h 1272832"/>
              <a:gd name="connsiteX34" fmla="*/ 882904 w 1271628"/>
              <a:gd name="connsiteY34" fmla="*/ 34835 h 1272832"/>
              <a:gd name="connsiteX35" fmla="*/ 673179 w 1271628"/>
              <a:gd name="connsiteY35" fmla="*/ 18057 h 1272832"/>
              <a:gd name="connsiteX36" fmla="*/ 580900 w 1271628"/>
              <a:gd name="connsiteY36" fmla="*/ 1279 h 12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71628" h="1272832">
                <a:moveTo>
                  <a:pt x="580900" y="1279"/>
                </a:moveTo>
                <a:cubicBezTo>
                  <a:pt x="529168" y="-119"/>
                  <a:pt x="420111" y="-2916"/>
                  <a:pt x="362786" y="9668"/>
                </a:cubicBezTo>
                <a:cubicBezTo>
                  <a:pt x="305461" y="22252"/>
                  <a:pt x="270507" y="48817"/>
                  <a:pt x="236951" y="76780"/>
                </a:cubicBezTo>
                <a:cubicBezTo>
                  <a:pt x="203395" y="104743"/>
                  <a:pt x="186617" y="145290"/>
                  <a:pt x="161450" y="177448"/>
                </a:cubicBezTo>
                <a:cubicBezTo>
                  <a:pt x="136283" y="209606"/>
                  <a:pt x="106922" y="224986"/>
                  <a:pt x="85950" y="269727"/>
                </a:cubicBezTo>
                <a:cubicBezTo>
                  <a:pt x="64978" y="314468"/>
                  <a:pt x="30023" y="429118"/>
                  <a:pt x="35616" y="445896"/>
                </a:cubicBezTo>
                <a:cubicBezTo>
                  <a:pt x="41208" y="462674"/>
                  <a:pt x="113912" y="355015"/>
                  <a:pt x="119505" y="370395"/>
                </a:cubicBezTo>
                <a:cubicBezTo>
                  <a:pt x="125098" y="385775"/>
                  <a:pt x="88746" y="471063"/>
                  <a:pt x="69172" y="538175"/>
                </a:cubicBezTo>
                <a:cubicBezTo>
                  <a:pt x="49598" y="605287"/>
                  <a:pt x="10449" y="704556"/>
                  <a:pt x="2060" y="773066"/>
                </a:cubicBezTo>
                <a:cubicBezTo>
                  <a:pt x="-6329" y="841576"/>
                  <a:pt x="13245" y="887716"/>
                  <a:pt x="18838" y="949235"/>
                </a:cubicBezTo>
                <a:cubicBezTo>
                  <a:pt x="24431" y="1010754"/>
                  <a:pt x="23033" y="1089052"/>
                  <a:pt x="35616" y="1142182"/>
                </a:cubicBezTo>
                <a:cubicBezTo>
                  <a:pt x="48199" y="1195312"/>
                  <a:pt x="83154" y="1295980"/>
                  <a:pt x="94339" y="1268017"/>
                </a:cubicBezTo>
                <a:cubicBezTo>
                  <a:pt x="105524" y="1240054"/>
                  <a:pt x="94338" y="1007958"/>
                  <a:pt x="102727" y="974402"/>
                </a:cubicBezTo>
                <a:cubicBezTo>
                  <a:pt x="111116" y="940846"/>
                  <a:pt x="133487" y="1118413"/>
                  <a:pt x="144672" y="1066681"/>
                </a:cubicBezTo>
                <a:cubicBezTo>
                  <a:pt x="155857" y="1014949"/>
                  <a:pt x="154459" y="754891"/>
                  <a:pt x="169839" y="664010"/>
                </a:cubicBezTo>
                <a:cubicBezTo>
                  <a:pt x="185219" y="573129"/>
                  <a:pt x="220173" y="574527"/>
                  <a:pt x="236951" y="521397"/>
                </a:cubicBezTo>
                <a:cubicBezTo>
                  <a:pt x="253729" y="468267"/>
                  <a:pt x="250933" y="364802"/>
                  <a:pt x="270507" y="345228"/>
                </a:cubicBezTo>
                <a:cubicBezTo>
                  <a:pt x="290081" y="325654"/>
                  <a:pt x="329230" y="422127"/>
                  <a:pt x="354397" y="403951"/>
                </a:cubicBezTo>
                <a:cubicBezTo>
                  <a:pt x="379564" y="385775"/>
                  <a:pt x="407527" y="240365"/>
                  <a:pt x="421509" y="236171"/>
                </a:cubicBezTo>
                <a:cubicBezTo>
                  <a:pt x="435491" y="231977"/>
                  <a:pt x="387953" y="373191"/>
                  <a:pt x="438287" y="378784"/>
                </a:cubicBezTo>
                <a:cubicBezTo>
                  <a:pt x="488621" y="384377"/>
                  <a:pt x="643818" y="271125"/>
                  <a:pt x="723513" y="269727"/>
                </a:cubicBezTo>
                <a:cubicBezTo>
                  <a:pt x="803208" y="268329"/>
                  <a:pt x="870321" y="350821"/>
                  <a:pt x="916460" y="370395"/>
                </a:cubicBezTo>
                <a:cubicBezTo>
                  <a:pt x="962600" y="389969"/>
                  <a:pt x="979378" y="355015"/>
                  <a:pt x="1000350" y="387173"/>
                </a:cubicBezTo>
                <a:cubicBezTo>
                  <a:pt x="1021322" y="419331"/>
                  <a:pt x="1036701" y="517202"/>
                  <a:pt x="1042294" y="563342"/>
                </a:cubicBezTo>
                <a:cubicBezTo>
                  <a:pt x="1047887" y="609482"/>
                  <a:pt x="1031109" y="622065"/>
                  <a:pt x="1033905" y="664010"/>
                </a:cubicBezTo>
                <a:cubicBezTo>
                  <a:pt x="1036701" y="705955"/>
                  <a:pt x="1043692" y="808020"/>
                  <a:pt x="1059072" y="815011"/>
                </a:cubicBezTo>
                <a:cubicBezTo>
                  <a:pt x="1074452" y="822002"/>
                  <a:pt x="1116397" y="657019"/>
                  <a:pt x="1126184" y="705955"/>
                </a:cubicBezTo>
                <a:cubicBezTo>
                  <a:pt x="1135971" y="754891"/>
                  <a:pt x="1105212" y="1072274"/>
                  <a:pt x="1117795" y="1108626"/>
                </a:cubicBezTo>
                <a:cubicBezTo>
                  <a:pt x="1130378" y="1144978"/>
                  <a:pt x="1183509" y="996772"/>
                  <a:pt x="1201685" y="924068"/>
                </a:cubicBezTo>
                <a:cubicBezTo>
                  <a:pt x="1219861" y="851364"/>
                  <a:pt x="1222658" y="753493"/>
                  <a:pt x="1226852" y="672399"/>
                </a:cubicBezTo>
                <a:cubicBezTo>
                  <a:pt x="1231047" y="591306"/>
                  <a:pt x="1232445" y="499026"/>
                  <a:pt x="1226852" y="437507"/>
                </a:cubicBezTo>
                <a:cubicBezTo>
                  <a:pt x="1221259" y="375988"/>
                  <a:pt x="1186305" y="318663"/>
                  <a:pt x="1193296" y="303283"/>
                </a:cubicBezTo>
                <a:cubicBezTo>
                  <a:pt x="1200287" y="287903"/>
                  <a:pt x="1288371" y="366200"/>
                  <a:pt x="1268797" y="345228"/>
                </a:cubicBezTo>
                <a:cubicBezTo>
                  <a:pt x="1249223" y="324256"/>
                  <a:pt x="1140166" y="229180"/>
                  <a:pt x="1075850" y="177448"/>
                </a:cubicBezTo>
                <a:cubicBezTo>
                  <a:pt x="1011535" y="125716"/>
                  <a:pt x="950016" y="61400"/>
                  <a:pt x="882904" y="34835"/>
                </a:cubicBezTo>
                <a:cubicBezTo>
                  <a:pt x="815792" y="8270"/>
                  <a:pt x="722115" y="22252"/>
                  <a:pt x="673179" y="18057"/>
                </a:cubicBezTo>
                <a:cubicBezTo>
                  <a:pt x="624243" y="13863"/>
                  <a:pt x="632632" y="2677"/>
                  <a:pt x="580900" y="127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AC5CDB6D-7842-4686-B312-9F721CA0EB64}"/>
              </a:ext>
            </a:extLst>
          </p:cNvPr>
          <p:cNvSpPr/>
          <p:nvPr/>
        </p:nvSpPr>
        <p:spPr>
          <a:xfrm rot="5400000">
            <a:off x="5196562" y="1118575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A89BD8CF-A29B-409C-A9DD-95E0BED288C3}"/>
              </a:ext>
            </a:extLst>
          </p:cNvPr>
          <p:cNvSpPr/>
          <p:nvPr/>
        </p:nvSpPr>
        <p:spPr>
          <a:xfrm rot="16200000" flipH="1">
            <a:off x="5540933" y="1118575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4B193975-EA1C-4D5D-A6BF-6EDFC6505613}"/>
              </a:ext>
            </a:extLst>
          </p:cNvPr>
          <p:cNvSpPr/>
          <p:nvPr/>
        </p:nvSpPr>
        <p:spPr>
          <a:xfrm>
            <a:off x="5331335" y="1805779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9490827B-AF26-4471-8941-D4BD9EC2B0D0}"/>
              </a:ext>
            </a:extLst>
          </p:cNvPr>
          <p:cNvSpPr/>
          <p:nvPr/>
        </p:nvSpPr>
        <p:spPr>
          <a:xfrm>
            <a:off x="5655213" y="1805779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43E84F0-F66F-416B-BF42-89A8048FACEE}"/>
              </a:ext>
            </a:extLst>
          </p:cNvPr>
          <p:cNvSpPr/>
          <p:nvPr/>
        </p:nvSpPr>
        <p:spPr>
          <a:xfrm>
            <a:off x="0" y="5495025"/>
            <a:ext cx="12191999" cy="13629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DE33FFF9-193A-4D75-9E4F-6C11F78FA9F8}"/>
              </a:ext>
            </a:extLst>
          </p:cNvPr>
          <p:cNvSpPr/>
          <p:nvPr/>
        </p:nvSpPr>
        <p:spPr>
          <a:xfrm>
            <a:off x="5276675" y="1701351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82492A1E-5CF7-4B25-810D-3B43BE32855F}"/>
              </a:ext>
            </a:extLst>
          </p:cNvPr>
          <p:cNvSpPr/>
          <p:nvPr/>
        </p:nvSpPr>
        <p:spPr>
          <a:xfrm>
            <a:off x="5624101" y="1701351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771487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5FB2960-4DEB-4594-AAE3-4989C0A908F4}"/>
              </a:ext>
            </a:extLst>
          </p:cNvPr>
          <p:cNvSpPr/>
          <p:nvPr/>
        </p:nvSpPr>
        <p:spPr>
          <a:xfrm rot="16913891">
            <a:off x="6334266" y="1920835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8335E3F-3B7B-48FA-B9A5-D0009D6CD75E}"/>
              </a:ext>
            </a:extLst>
          </p:cNvPr>
          <p:cNvSpPr/>
          <p:nvPr/>
        </p:nvSpPr>
        <p:spPr>
          <a:xfrm rot="4445599">
            <a:off x="4646082" y="1909965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>
            <a:extLst>
              <a:ext uri="{FF2B5EF4-FFF2-40B4-BE49-F238E27FC236}">
                <a16:creationId xmlns:a16="http://schemas.microsoft.com/office/drawing/2014/main" id="{4E30A168-0796-4F9B-9460-9C9335040E20}"/>
              </a:ext>
            </a:extLst>
          </p:cNvPr>
          <p:cNvSpPr/>
          <p:nvPr/>
        </p:nvSpPr>
        <p:spPr>
          <a:xfrm>
            <a:off x="4888559" y="2225708"/>
            <a:ext cx="1311216" cy="2139267"/>
          </a:xfrm>
          <a:prstGeom prst="trapezoi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>
            <a:extLst>
              <a:ext uri="{FF2B5EF4-FFF2-40B4-BE49-F238E27FC236}">
                <a16:creationId xmlns:a16="http://schemas.microsoft.com/office/drawing/2014/main" id="{82A206D8-09E4-4B83-9E40-5A05DB5B914F}"/>
              </a:ext>
            </a:extLst>
          </p:cNvPr>
          <p:cNvSpPr/>
          <p:nvPr/>
        </p:nvSpPr>
        <p:spPr>
          <a:xfrm>
            <a:off x="5186781" y="4364975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>
            <a:extLst>
              <a:ext uri="{FF2B5EF4-FFF2-40B4-BE49-F238E27FC236}">
                <a16:creationId xmlns:a16="http://schemas.microsoft.com/office/drawing/2014/main" id="{DD584633-1A31-46C9-B501-D8003552129C}"/>
              </a:ext>
            </a:extLst>
          </p:cNvPr>
          <p:cNvSpPr/>
          <p:nvPr/>
        </p:nvSpPr>
        <p:spPr>
          <a:xfrm>
            <a:off x="5711751" y="4364975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один усеченный угол 12">
            <a:extLst>
              <a:ext uri="{FF2B5EF4-FFF2-40B4-BE49-F238E27FC236}">
                <a16:creationId xmlns:a16="http://schemas.microsoft.com/office/drawing/2014/main" id="{52394F1C-5CC2-4F83-9073-0BFFD4065704}"/>
              </a:ext>
            </a:extLst>
          </p:cNvPr>
          <p:cNvSpPr/>
          <p:nvPr/>
        </p:nvSpPr>
        <p:spPr>
          <a:xfrm rot="2379075">
            <a:off x="5693278" y="4986077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один усеченный угол 13">
            <a:extLst>
              <a:ext uri="{FF2B5EF4-FFF2-40B4-BE49-F238E27FC236}">
                <a16:creationId xmlns:a16="http://schemas.microsoft.com/office/drawing/2014/main" id="{2FC03B5F-D326-41BD-B550-AC6A0AE12851}"/>
              </a:ext>
            </a:extLst>
          </p:cNvPr>
          <p:cNvSpPr/>
          <p:nvPr/>
        </p:nvSpPr>
        <p:spPr>
          <a:xfrm rot="19351205" flipH="1">
            <a:off x="4966987" y="4986077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04917268-DC63-4BF3-BEF7-3E9E8FCF0E71}"/>
              </a:ext>
            </a:extLst>
          </p:cNvPr>
          <p:cNvSpPr/>
          <p:nvPr/>
        </p:nvSpPr>
        <p:spPr>
          <a:xfrm>
            <a:off x="3167241" y="588"/>
            <a:ext cx="4255848" cy="2767894"/>
          </a:xfrm>
          <a:custGeom>
            <a:avLst/>
            <a:gdLst>
              <a:gd name="connsiteX0" fmla="*/ 1007944 w 4255848"/>
              <a:gd name="connsiteY0" fmla="*/ 2647721 h 2767894"/>
              <a:gd name="connsiteX1" fmla="*/ 7280 w 4255848"/>
              <a:gd name="connsiteY1" fmla="*/ 1500408 h 2767894"/>
              <a:gd name="connsiteX2" fmla="*/ 628382 w 4255848"/>
              <a:gd name="connsiteY2" fmla="*/ 404854 h 2767894"/>
              <a:gd name="connsiteX3" fmla="*/ 1948223 w 4255848"/>
              <a:gd name="connsiteY3" fmla="*/ 25291 h 2767894"/>
              <a:gd name="connsiteX4" fmla="*/ 2974767 w 4255848"/>
              <a:gd name="connsiteY4" fmla="*/ 146061 h 2767894"/>
              <a:gd name="connsiteX5" fmla="*/ 4199717 w 4255848"/>
              <a:gd name="connsiteY5" fmla="*/ 1034582 h 2767894"/>
              <a:gd name="connsiteX6" fmla="*/ 4027189 w 4255848"/>
              <a:gd name="connsiteY6" fmla="*/ 2630469 h 2767894"/>
              <a:gd name="connsiteX7" fmla="*/ 3828782 w 4255848"/>
              <a:gd name="connsiteY7" fmla="*/ 2630469 h 27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5848" h="2767894">
                <a:moveTo>
                  <a:pt x="1007944" y="2647721"/>
                </a:moveTo>
                <a:cubicBezTo>
                  <a:pt x="539242" y="2260970"/>
                  <a:pt x="70540" y="1874219"/>
                  <a:pt x="7280" y="1500408"/>
                </a:cubicBezTo>
                <a:cubicBezTo>
                  <a:pt x="-55980" y="1126597"/>
                  <a:pt x="304892" y="650707"/>
                  <a:pt x="628382" y="404854"/>
                </a:cubicBezTo>
                <a:cubicBezTo>
                  <a:pt x="951872" y="159001"/>
                  <a:pt x="1557159" y="68423"/>
                  <a:pt x="1948223" y="25291"/>
                </a:cubicBezTo>
                <a:cubicBezTo>
                  <a:pt x="2339287" y="-17841"/>
                  <a:pt x="2599518" y="-22154"/>
                  <a:pt x="2974767" y="146061"/>
                </a:cubicBezTo>
                <a:cubicBezTo>
                  <a:pt x="3350016" y="314276"/>
                  <a:pt x="4024313" y="620514"/>
                  <a:pt x="4199717" y="1034582"/>
                </a:cubicBezTo>
                <a:cubicBezTo>
                  <a:pt x="4375121" y="1448650"/>
                  <a:pt x="4089012" y="2364488"/>
                  <a:pt x="4027189" y="2630469"/>
                </a:cubicBezTo>
                <a:cubicBezTo>
                  <a:pt x="3965366" y="2896450"/>
                  <a:pt x="3857537" y="2708107"/>
                  <a:pt x="3828782" y="2630469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2F0FFE76-EB0E-46FA-AC63-5A4A2F8AF356}"/>
              </a:ext>
            </a:extLst>
          </p:cNvPr>
          <p:cNvSpPr/>
          <p:nvPr/>
        </p:nvSpPr>
        <p:spPr>
          <a:xfrm>
            <a:off x="5031550" y="1236333"/>
            <a:ext cx="1025236" cy="9698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FF3DBD64-77D7-4366-BBAB-A409033F08FE}"/>
              </a:ext>
            </a:extLst>
          </p:cNvPr>
          <p:cNvSpPr/>
          <p:nvPr/>
        </p:nvSpPr>
        <p:spPr>
          <a:xfrm>
            <a:off x="5287992" y="1947275"/>
            <a:ext cx="508959" cy="138046"/>
          </a:xfrm>
          <a:custGeom>
            <a:avLst/>
            <a:gdLst>
              <a:gd name="connsiteX0" fmla="*/ 0 w 508959"/>
              <a:gd name="connsiteY0" fmla="*/ 8626 h 138046"/>
              <a:gd name="connsiteX1" fmla="*/ 250166 w 508959"/>
              <a:gd name="connsiteY1" fmla="*/ 138023 h 138046"/>
              <a:gd name="connsiteX2" fmla="*/ 508959 w 508959"/>
              <a:gd name="connsiteY2" fmla="*/ 0 h 13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959" h="138046">
                <a:moveTo>
                  <a:pt x="0" y="8626"/>
                </a:moveTo>
                <a:cubicBezTo>
                  <a:pt x="82670" y="74043"/>
                  <a:pt x="165340" y="139461"/>
                  <a:pt x="250166" y="138023"/>
                </a:cubicBezTo>
                <a:cubicBezTo>
                  <a:pt x="334992" y="136585"/>
                  <a:pt x="480204" y="14378"/>
                  <a:pt x="508959" y="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5B3A44D9-4121-48D8-B33A-51F5E35E6142}"/>
              </a:ext>
            </a:extLst>
          </p:cNvPr>
          <p:cNvSpPr/>
          <p:nvPr/>
        </p:nvSpPr>
        <p:spPr>
          <a:xfrm>
            <a:off x="5287992" y="1561100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57E34030-1538-4943-B794-0F7758F9FC82}"/>
              </a:ext>
            </a:extLst>
          </p:cNvPr>
          <p:cNvSpPr/>
          <p:nvPr/>
        </p:nvSpPr>
        <p:spPr>
          <a:xfrm>
            <a:off x="5609262" y="1559958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44EA48D8-11AD-4C94-840D-65B62B9804F9}"/>
              </a:ext>
            </a:extLst>
          </p:cNvPr>
          <p:cNvSpPr/>
          <p:nvPr/>
        </p:nvSpPr>
        <p:spPr>
          <a:xfrm>
            <a:off x="5466967" y="1766119"/>
            <a:ext cx="105695" cy="146649"/>
          </a:xfrm>
          <a:custGeom>
            <a:avLst/>
            <a:gdLst>
              <a:gd name="connsiteX0" fmla="*/ 45310 w 105695"/>
              <a:gd name="connsiteY0" fmla="*/ 0 h 146649"/>
              <a:gd name="connsiteX1" fmla="*/ 2178 w 105695"/>
              <a:gd name="connsiteY1" fmla="*/ 120770 h 146649"/>
              <a:gd name="connsiteX2" fmla="*/ 105695 w 105695"/>
              <a:gd name="connsiteY2" fmla="*/ 146649 h 14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95" h="146649">
                <a:moveTo>
                  <a:pt x="45310" y="0"/>
                </a:moveTo>
                <a:cubicBezTo>
                  <a:pt x="18712" y="48164"/>
                  <a:pt x="-7886" y="96329"/>
                  <a:pt x="2178" y="120770"/>
                </a:cubicBezTo>
                <a:cubicBezTo>
                  <a:pt x="12242" y="145211"/>
                  <a:pt x="81254" y="139460"/>
                  <a:pt x="105695" y="14664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C5C4C674-371D-4A86-89BD-514462DF99CB}"/>
              </a:ext>
            </a:extLst>
          </p:cNvPr>
          <p:cNvSpPr/>
          <p:nvPr/>
        </p:nvSpPr>
        <p:spPr>
          <a:xfrm>
            <a:off x="4930667" y="997010"/>
            <a:ext cx="1271628" cy="1272832"/>
          </a:xfrm>
          <a:custGeom>
            <a:avLst/>
            <a:gdLst>
              <a:gd name="connsiteX0" fmla="*/ 580900 w 1271628"/>
              <a:gd name="connsiteY0" fmla="*/ 1279 h 1272832"/>
              <a:gd name="connsiteX1" fmla="*/ 362786 w 1271628"/>
              <a:gd name="connsiteY1" fmla="*/ 9668 h 1272832"/>
              <a:gd name="connsiteX2" fmla="*/ 236951 w 1271628"/>
              <a:gd name="connsiteY2" fmla="*/ 76780 h 1272832"/>
              <a:gd name="connsiteX3" fmla="*/ 161450 w 1271628"/>
              <a:gd name="connsiteY3" fmla="*/ 177448 h 1272832"/>
              <a:gd name="connsiteX4" fmla="*/ 85950 w 1271628"/>
              <a:gd name="connsiteY4" fmla="*/ 269727 h 1272832"/>
              <a:gd name="connsiteX5" fmla="*/ 35616 w 1271628"/>
              <a:gd name="connsiteY5" fmla="*/ 445896 h 1272832"/>
              <a:gd name="connsiteX6" fmla="*/ 119505 w 1271628"/>
              <a:gd name="connsiteY6" fmla="*/ 370395 h 1272832"/>
              <a:gd name="connsiteX7" fmla="*/ 69172 w 1271628"/>
              <a:gd name="connsiteY7" fmla="*/ 538175 h 1272832"/>
              <a:gd name="connsiteX8" fmla="*/ 2060 w 1271628"/>
              <a:gd name="connsiteY8" fmla="*/ 773066 h 1272832"/>
              <a:gd name="connsiteX9" fmla="*/ 18838 w 1271628"/>
              <a:gd name="connsiteY9" fmla="*/ 949235 h 1272832"/>
              <a:gd name="connsiteX10" fmla="*/ 35616 w 1271628"/>
              <a:gd name="connsiteY10" fmla="*/ 1142182 h 1272832"/>
              <a:gd name="connsiteX11" fmla="*/ 94339 w 1271628"/>
              <a:gd name="connsiteY11" fmla="*/ 1268017 h 1272832"/>
              <a:gd name="connsiteX12" fmla="*/ 102727 w 1271628"/>
              <a:gd name="connsiteY12" fmla="*/ 974402 h 1272832"/>
              <a:gd name="connsiteX13" fmla="*/ 144672 w 1271628"/>
              <a:gd name="connsiteY13" fmla="*/ 1066681 h 1272832"/>
              <a:gd name="connsiteX14" fmla="*/ 169839 w 1271628"/>
              <a:gd name="connsiteY14" fmla="*/ 664010 h 1272832"/>
              <a:gd name="connsiteX15" fmla="*/ 236951 w 1271628"/>
              <a:gd name="connsiteY15" fmla="*/ 521397 h 1272832"/>
              <a:gd name="connsiteX16" fmla="*/ 270507 w 1271628"/>
              <a:gd name="connsiteY16" fmla="*/ 345228 h 1272832"/>
              <a:gd name="connsiteX17" fmla="*/ 354397 w 1271628"/>
              <a:gd name="connsiteY17" fmla="*/ 403951 h 1272832"/>
              <a:gd name="connsiteX18" fmla="*/ 421509 w 1271628"/>
              <a:gd name="connsiteY18" fmla="*/ 236171 h 1272832"/>
              <a:gd name="connsiteX19" fmla="*/ 438287 w 1271628"/>
              <a:gd name="connsiteY19" fmla="*/ 378784 h 1272832"/>
              <a:gd name="connsiteX20" fmla="*/ 723513 w 1271628"/>
              <a:gd name="connsiteY20" fmla="*/ 269727 h 1272832"/>
              <a:gd name="connsiteX21" fmla="*/ 916460 w 1271628"/>
              <a:gd name="connsiteY21" fmla="*/ 370395 h 1272832"/>
              <a:gd name="connsiteX22" fmla="*/ 1000350 w 1271628"/>
              <a:gd name="connsiteY22" fmla="*/ 387173 h 1272832"/>
              <a:gd name="connsiteX23" fmla="*/ 1042294 w 1271628"/>
              <a:gd name="connsiteY23" fmla="*/ 563342 h 1272832"/>
              <a:gd name="connsiteX24" fmla="*/ 1033905 w 1271628"/>
              <a:gd name="connsiteY24" fmla="*/ 664010 h 1272832"/>
              <a:gd name="connsiteX25" fmla="*/ 1059072 w 1271628"/>
              <a:gd name="connsiteY25" fmla="*/ 815011 h 1272832"/>
              <a:gd name="connsiteX26" fmla="*/ 1126184 w 1271628"/>
              <a:gd name="connsiteY26" fmla="*/ 705955 h 1272832"/>
              <a:gd name="connsiteX27" fmla="*/ 1117795 w 1271628"/>
              <a:gd name="connsiteY27" fmla="*/ 1108626 h 1272832"/>
              <a:gd name="connsiteX28" fmla="*/ 1201685 w 1271628"/>
              <a:gd name="connsiteY28" fmla="*/ 924068 h 1272832"/>
              <a:gd name="connsiteX29" fmla="*/ 1226852 w 1271628"/>
              <a:gd name="connsiteY29" fmla="*/ 672399 h 1272832"/>
              <a:gd name="connsiteX30" fmla="*/ 1226852 w 1271628"/>
              <a:gd name="connsiteY30" fmla="*/ 437507 h 1272832"/>
              <a:gd name="connsiteX31" fmla="*/ 1193296 w 1271628"/>
              <a:gd name="connsiteY31" fmla="*/ 303283 h 1272832"/>
              <a:gd name="connsiteX32" fmla="*/ 1268797 w 1271628"/>
              <a:gd name="connsiteY32" fmla="*/ 345228 h 1272832"/>
              <a:gd name="connsiteX33" fmla="*/ 1075850 w 1271628"/>
              <a:gd name="connsiteY33" fmla="*/ 177448 h 1272832"/>
              <a:gd name="connsiteX34" fmla="*/ 882904 w 1271628"/>
              <a:gd name="connsiteY34" fmla="*/ 34835 h 1272832"/>
              <a:gd name="connsiteX35" fmla="*/ 673179 w 1271628"/>
              <a:gd name="connsiteY35" fmla="*/ 18057 h 1272832"/>
              <a:gd name="connsiteX36" fmla="*/ 580900 w 1271628"/>
              <a:gd name="connsiteY36" fmla="*/ 1279 h 12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71628" h="1272832">
                <a:moveTo>
                  <a:pt x="580900" y="1279"/>
                </a:moveTo>
                <a:cubicBezTo>
                  <a:pt x="529168" y="-119"/>
                  <a:pt x="420111" y="-2916"/>
                  <a:pt x="362786" y="9668"/>
                </a:cubicBezTo>
                <a:cubicBezTo>
                  <a:pt x="305461" y="22252"/>
                  <a:pt x="270507" y="48817"/>
                  <a:pt x="236951" y="76780"/>
                </a:cubicBezTo>
                <a:cubicBezTo>
                  <a:pt x="203395" y="104743"/>
                  <a:pt x="186617" y="145290"/>
                  <a:pt x="161450" y="177448"/>
                </a:cubicBezTo>
                <a:cubicBezTo>
                  <a:pt x="136283" y="209606"/>
                  <a:pt x="106922" y="224986"/>
                  <a:pt x="85950" y="269727"/>
                </a:cubicBezTo>
                <a:cubicBezTo>
                  <a:pt x="64978" y="314468"/>
                  <a:pt x="30023" y="429118"/>
                  <a:pt x="35616" y="445896"/>
                </a:cubicBezTo>
                <a:cubicBezTo>
                  <a:pt x="41208" y="462674"/>
                  <a:pt x="113912" y="355015"/>
                  <a:pt x="119505" y="370395"/>
                </a:cubicBezTo>
                <a:cubicBezTo>
                  <a:pt x="125098" y="385775"/>
                  <a:pt x="88746" y="471063"/>
                  <a:pt x="69172" y="538175"/>
                </a:cubicBezTo>
                <a:cubicBezTo>
                  <a:pt x="49598" y="605287"/>
                  <a:pt x="10449" y="704556"/>
                  <a:pt x="2060" y="773066"/>
                </a:cubicBezTo>
                <a:cubicBezTo>
                  <a:pt x="-6329" y="841576"/>
                  <a:pt x="13245" y="887716"/>
                  <a:pt x="18838" y="949235"/>
                </a:cubicBezTo>
                <a:cubicBezTo>
                  <a:pt x="24431" y="1010754"/>
                  <a:pt x="23033" y="1089052"/>
                  <a:pt x="35616" y="1142182"/>
                </a:cubicBezTo>
                <a:cubicBezTo>
                  <a:pt x="48199" y="1195312"/>
                  <a:pt x="83154" y="1295980"/>
                  <a:pt x="94339" y="1268017"/>
                </a:cubicBezTo>
                <a:cubicBezTo>
                  <a:pt x="105524" y="1240054"/>
                  <a:pt x="94338" y="1007958"/>
                  <a:pt x="102727" y="974402"/>
                </a:cubicBezTo>
                <a:cubicBezTo>
                  <a:pt x="111116" y="940846"/>
                  <a:pt x="133487" y="1118413"/>
                  <a:pt x="144672" y="1066681"/>
                </a:cubicBezTo>
                <a:cubicBezTo>
                  <a:pt x="155857" y="1014949"/>
                  <a:pt x="154459" y="754891"/>
                  <a:pt x="169839" y="664010"/>
                </a:cubicBezTo>
                <a:cubicBezTo>
                  <a:pt x="185219" y="573129"/>
                  <a:pt x="220173" y="574527"/>
                  <a:pt x="236951" y="521397"/>
                </a:cubicBezTo>
                <a:cubicBezTo>
                  <a:pt x="253729" y="468267"/>
                  <a:pt x="250933" y="364802"/>
                  <a:pt x="270507" y="345228"/>
                </a:cubicBezTo>
                <a:cubicBezTo>
                  <a:pt x="290081" y="325654"/>
                  <a:pt x="329230" y="422127"/>
                  <a:pt x="354397" y="403951"/>
                </a:cubicBezTo>
                <a:cubicBezTo>
                  <a:pt x="379564" y="385775"/>
                  <a:pt x="407527" y="240365"/>
                  <a:pt x="421509" y="236171"/>
                </a:cubicBezTo>
                <a:cubicBezTo>
                  <a:pt x="435491" y="231977"/>
                  <a:pt x="387953" y="373191"/>
                  <a:pt x="438287" y="378784"/>
                </a:cubicBezTo>
                <a:cubicBezTo>
                  <a:pt x="488621" y="384377"/>
                  <a:pt x="643818" y="271125"/>
                  <a:pt x="723513" y="269727"/>
                </a:cubicBezTo>
                <a:cubicBezTo>
                  <a:pt x="803208" y="268329"/>
                  <a:pt x="870321" y="350821"/>
                  <a:pt x="916460" y="370395"/>
                </a:cubicBezTo>
                <a:cubicBezTo>
                  <a:pt x="962600" y="389969"/>
                  <a:pt x="979378" y="355015"/>
                  <a:pt x="1000350" y="387173"/>
                </a:cubicBezTo>
                <a:cubicBezTo>
                  <a:pt x="1021322" y="419331"/>
                  <a:pt x="1036701" y="517202"/>
                  <a:pt x="1042294" y="563342"/>
                </a:cubicBezTo>
                <a:cubicBezTo>
                  <a:pt x="1047887" y="609482"/>
                  <a:pt x="1031109" y="622065"/>
                  <a:pt x="1033905" y="664010"/>
                </a:cubicBezTo>
                <a:cubicBezTo>
                  <a:pt x="1036701" y="705955"/>
                  <a:pt x="1043692" y="808020"/>
                  <a:pt x="1059072" y="815011"/>
                </a:cubicBezTo>
                <a:cubicBezTo>
                  <a:pt x="1074452" y="822002"/>
                  <a:pt x="1116397" y="657019"/>
                  <a:pt x="1126184" y="705955"/>
                </a:cubicBezTo>
                <a:cubicBezTo>
                  <a:pt x="1135971" y="754891"/>
                  <a:pt x="1105212" y="1072274"/>
                  <a:pt x="1117795" y="1108626"/>
                </a:cubicBezTo>
                <a:cubicBezTo>
                  <a:pt x="1130378" y="1144978"/>
                  <a:pt x="1183509" y="996772"/>
                  <a:pt x="1201685" y="924068"/>
                </a:cubicBezTo>
                <a:cubicBezTo>
                  <a:pt x="1219861" y="851364"/>
                  <a:pt x="1222658" y="753493"/>
                  <a:pt x="1226852" y="672399"/>
                </a:cubicBezTo>
                <a:cubicBezTo>
                  <a:pt x="1231047" y="591306"/>
                  <a:pt x="1232445" y="499026"/>
                  <a:pt x="1226852" y="437507"/>
                </a:cubicBezTo>
                <a:cubicBezTo>
                  <a:pt x="1221259" y="375988"/>
                  <a:pt x="1186305" y="318663"/>
                  <a:pt x="1193296" y="303283"/>
                </a:cubicBezTo>
                <a:cubicBezTo>
                  <a:pt x="1200287" y="287903"/>
                  <a:pt x="1288371" y="366200"/>
                  <a:pt x="1268797" y="345228"/>
                </a:cubicBezTo>
                <a:cubicBezTo>
                  <a:pt x="1249223" y="324256"/>
                  <a:pt x="1140166" y="229180"/>
                  <a:pt x="1075850" y="177448"/>
                </a:cubicBezTo>
                <a:cubicBezTo>
                  <a:pt x="1011535" y="125716"/>
                  <a:pt x="950016" y="61400"/>
                  <a:pt x="882904" y="34835"/>
                </a:cubicBezTo>
                <a:cubicBezTo>
                  <a:pt x="815792" y="8270"/>
                  <a:pt x="722115" y="22252"/>
                  <a:pt x="673179" y="18057"/>
                </a:cubicBezTo>
                <a:cubicBezTo>
                  <a:pt x="624243" y="13863"/>
                  <a:pt x="632632" y="2677"/>
                  <a:pt x="580900" y="127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F28F32CA-D72B-41DB-95C3-16FFB32109E4}"/>
              </a:ext>
            </a:extLst>
          </p:cNvPr>
          <p:cNvSpPr/>
          <p:nvPr/>
        </p:nvSpPr>
        <p:spPr>
          <a:xfrm rot="5400000">
            <a:off x="5196562" y="917239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37F389D6-99EF-49CF-8D3E-4821004CF6C3}"/>
              </a:ext>
            </a:extLst>
          </p:cNvPr>
          <p:cNvSpPr/>
          <p:nvPr/>
        </p:nvSpPr>
        <p:spPr>
          <a:xfrm rot="16200000" flipH="1">
            <a:off x="5540933" y="917239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A4DD486A-5547-4B2D-8FCE-25EF60C5F8D8}"/>
              </a:ext>
            </a:extLst>
          </p:cNvPr>
          <p:cNvSpPr/>
          <p:nvPr/>
        </p:nvSpPr>
        <p:spPr>
          <a:xfrm>
            <a:off x="5331335" y="1604443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7BF03CD6-6B5D-431E-AF3B-3B8C3695E3E5}"/>
              </a:ext>
            </a:extLst>
          </p:cNvPr>
          <p:cNvSpPr/>
          <p:nvPr/>
        </p:nvSpPr>
        <p:spPr>
          <a:xfrm>
            <a:off x="5655213" y="1604443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826D44C-8859-4F77-9E33-9670CCEA8F71}"/>
              </a:ext>
            </a:extLst>
          </p:cNvPr>
          <p:cNvSpPr/>
          <p:nvPr/>
        </p:nvSpPr>
        <p:spPr>
          <a:xfrm>
            <a:off x="0" y="5495025"/>
            <a:ext cx="12191999" cy="13629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C6111595-9BF8-4D21-AE6D-2A9A09BE2272}"/>
              </a:ext>
            </a:extLst>
          </p:cNvPr>
          <p:cNvSpPr/>
          <p:nvPr/>
        </p:nvSpPr>
        <p:spPr>
          <a:xfrm>
            <a:off x="5276675" y="1500015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704378D6-FA22-45F6-AE77-66CC25CB20DD}"/>
              </a:ext>
            </a:extLst>
          </p:cNvPr>
          <p:cNvSpPr/>
          <p:nvPr/>
        </p:nvSpPr>
        <p:spPr>
          <a:xfrm>
            <a:off x="5624101" y="1500015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55492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C723A1E-3FD9-439C-B0FC-D03E732B39F7}"/>
              </a:ext>
            </a:extLst>
          </p:cNvPr>
          <p:cNvSpPr/>
          <p:nvPr/>
        </p:nvSpPr>
        <p:spPr>
          <a:xfrm>
            <a:off x="0" y="5495025"/>
            <a:ext cx="12191999" cy="13629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9AF4C2D-D1C8-4EAF-BF48-A87048BDB253}"/>
              </a:ext>
            </a:extLst>
          </p:cNvPr>
          <p:cNvSpPr/>
          <p:nvPr/>
        </p:nvSpPr>
        <p:spPr>
          <a:xfrm rot="16913891">
            <a:off x="6334266" y="2041602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803BF33-BA0F-4A01-B024-A81073F3E5B9}"/>
              </a:ext>
            </a:extLst>
          </p:cNvPr>
          <p:cNvSpPr/>
          <p:nvPr/>
        </p:nvSpPr>
        <p:spPr>
          <a:xfrm rot="4445599">
            <a:off x="4646082" y="2030732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C4D3EC49-A6EA-49F9-83D5-717B1314737E}"/>
              </a:ext>
            </a:extLst>
          </p:cNvPr>
          <p:cNvSpPr/>
          <p:nvPr/>
        </p:nvSpPr>
        <p:spPr>
          <a:xfrm>
            <a:off x="4888559" y="2346475"/>
            <a:ext cx="1311216" cy="2139267"/>
          </a:xfrm>
          <a:prstGeom prst="trapezoi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>
            <a:extLst>
              <a:ext uri="{FF2B5EF4-FFF2-40B4-BE49-F238E27FC236}">
                <a16:creationId xmlns:a16="http://schemas.microsoft.com/office/drawing/2014/main" id="{26B72406-EFCF-49EB-89E0-01A5282CFEF8}"/>
              </a:ext>
            </a:extLst>
          </p:cNvPr>
          <p:cNvSpPr/>
          <p:nvPr/>
        </p:nvSpPr>
        <p:spPr>
          <a:xfrm>
            <a:off x="5186781" y="4485742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>
            <a:extLst>
              <a:ext uri="{FF2B5EF4-FFF2-40B4-BE49-F238E27FC236}">
                <a16:creationId xmlns:a16="http://schemas.microsoft.com/office/drawing/2014/main" id="{345134B5-F14D-4761-A8A1-5D0B3A23E62C}"/>
              </a:ext>
            </a:extLst>
          </p:cNvPr>
          <p:cNvSpPr/>
          <p:nvPr/>
        </p:nvSpPr>
        <p:spPr>
          <a:xfrm>
            <a:off x="5711751" y="4485742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один усеченный угол 11">
            <a:extLst>
              <a:ext uri="{FF2B5EF4-FFF2-40B4-BE49-F238E27FC236}">
                <a16:creationId xmlns:a16="http://schemas.microsoft.com/office/drawing/2014/main" id="{A31BB537-625A-45AA-8219-6CAAA9D062E2}"/>
              </a:ext>
            </a:extLst>
          </p:cNvPr>
          <p:cNvSpPr/>
          <p:nvPr/>
        </p:nvSpPr>
        <p:spPr>
          <a:xfrm rot="2011383">
            <a:off x="5693278" y="5106844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один усеченный угол 12">
            <a:extLst>
              <a:ext uri="{FF2B5EF4-FFF2-40B4-BE49-F238E27FC236}">
                <a16:creationId xmlns:a16="http://schemas.microsoft.com/office/drawing/2014/main" id="{BC5987FF-268E-4C35-8918-4E7B33544AA2}"/>
              </a:ext>
            </a:extLst>
          </p:cNvPr>
          <p:cNvSpPr/>
          <p:nvPr/>
        </p:nvSpPr>
        <p:spPr>
          <a:xfrm rot="19587461" flipH="1">
            <a:off x="4966987" y="5106844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0137B3E9-1ACF-4D30-BB26-C7AE559EAB02}"/>
              </a:ext>
            </a:extLst>
          </p:cNvPr>
          <p:cNvSpPr/>
          <p:nvPr/>
        </p:nvSpPr>
        <p:spPr>
          <a:xfrm>
            <a:off x="3614058" y="2708694"/>
            <a:ext cx="3630236" cy="458552"/>
          </a:xfrm>
          <a:custGeom>
            <a:avLst/>
            <a:gdLst>
              <a:gd name="connsiteX0" fmla="*/ 578380 w 3630236"/>
              <a:gd name="connsiteY0" fmla="*/ 60385 h 458552"/>
              <a:gd name="connsiteX1" fmla="*/ 410 w 3630236"/>
              <a:gd name="connsiteY1" fmla="*/ 43132 h 458552"/>
              <a:gd name="connsiteX2" fmla="*/ 656017 w 3630236"/>
              <a:gd name="connsiteY2" fmla="*/ 439948 h 458552"/>
              <a:gd name="connsiteX3" fmla="*/ 3157678 w 3630236"/>
              <a:gd name="connsiteY3" fmla="*/ 362310 h 458552"/>
              <a:gd name="connsiteX4" fmla="*/ 3623504 w 3630236"/>
              <a:gd name="connsiteY4" fmla="*/ 86264 h 458552"/>
              <a:gd name="connsiteX5" fmla="*/ 3390591 w 3630236"/>
              <a:gd name="connsiteY5" fmla="*/ 0 h 45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0236" h="458552">
                <a:moveTo>
                  <a:pt x="578380" y="60385"/>
                </a:moveTo>
                <a:cubicBezTo>
                  <a:pt x="282925" y="20128"/>
                  <a:pt x="-12530" y="-20129"/>
                  <a:pt x="410" y="43132"/>
                </a:cubicBezTo>
                <a:cubicBezTo>
                  <a:pt x="13349" y="106393"/>
                  <a:pt x="129806" y="386752"/>
                  <a:pt x="656017" y="439948"/>
                </a:cubicBezTo>
                <a:cubicBezTo>
                  <a:pt x="1182228" y="493144"/>
                  <a:pt x="2663097" y="421257"/>
                  <a:pt x="3157678" y="362310"/>
                </a:cubicBezTo>
                <a:cubicBezTo>
                  <a:pt x="3652259" y="303363"/>
                  <a:pt x="3584685" y="146649"/>
                  <a:pt x="3623504" y="86264"/>
                </a:cubicBezTo>
                <a:cubicBezTo>
                  <a:pt x="3662323" y="25879"/>
                  <a:pt x="3526457" y="12939"/>
                  <a:pt x="3390591" y="0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6B7697EC-8A84-4BB6-9F23-5E7F66957EDB}"/>
              </a:ext>
            </a:extLst>
          </p:cNvPr>
          <p:cNvSpPr/>
          <p:nvPr/>
        </p:nvSpPr>
        <p:spPr>
          <a:xfrm>
            <a:off x="5031550" y="1362168"/>
            <a:ext cx="1025236" cy="9698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FDC37945-3B69-461B-933B-D4F6854458B9}"/>
              </a:ext>
            </a:extLst>
          </p:cNvPr>
          <p:cNvSpPr/>
          <p:nvPr/>
        </p:nvSpPr>
        <p:spPr>
          <a:xfrm>
            <a:off x="5287992" y="2073110"/>
            <a:ext cx="508959" cy="138046"/>
          </a:xfrm>
          <a:custGeom>
            <a:avLst/>
            <a:gdLst>
              <a:gd name="connsiteX0" fmla="*/ 0 w 508959"/>
              <a:gd name="connsiteY0" fmla="*/ 8626 h 138046"/>
              <a:gd name="connsiteX1" fmla="*/ 250166 w 508959"/>
              <a:gd name="connsiteY1" fmla="*/ 138023 h 138046"/>
              <a:gd name="connsiteX2" fmla="*/ 508959 w 508959"/>
              <a:gd name="connsiteY2" fmla="*/ 0 h 13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959" h="138046">
                <a:moveTo>
                  <a:pt x="0" y="8626"/>
                </a:moveTo>
                <a:cubicBezTo>
                  <a:pt x="82670" y="74043"/>
                  <a:pt x="165340" y="139461"/>
                  <a:pt x="250166" y="138023"/>
                </a:cubicBezTo>
                <a:cubicBezTo>
                  <a:pt x="334992" y="136585"/>
                  <a:pt x="480204" y="14378"/>
                  <a:pt x="508959" y="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F19388DF-C453-4E7E-9823-FF1082E32CAE}"/>
              </a:ext>
            </a:extLst>
          </p:cNvPr>
          <p:cNvSpPr/>
          <p:nvPr/>
        </p:nvSpPr>
        <p:spPr>
          <a:xfrm>
            <a:off x="5287992" y="1686935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53CEB743-159E-4D41-ADDF-82827A59DB60}"/>
              </a:ext>
            </a:extLst>
          </p:cNvPr>
          <p:cNvSpPr/>
          <p:nvPr/>
        </p:nvSpPr>
        <p:spPr>
          <a:xfrm>
            <a:off x="5609262" y="1685793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49862A86-73D4-4718-929A-202FD76327ED}"/>
              </a:ext>
            </a:extLst>
          </p:cNvPr>
          <p:cNvSpPr/>
          <p:nvPr/>
        </p:nvSpPr>
        <p:spPr>
          <a:xfrm>
            <a:off x="5466967" y="1891954"/>
            <a:ext cx="105695" cy="146649"/>
          </a:xfrm>
          <a:custGeom>
            <a:avLst/>
            <a:gdLst>
              <a:gd name="connsiteX0" fmla="*/ 45310 w 105695"/>
              <a:gd name="connsiteY0" fmla="*/ 0 h 146649"/>
              <a:gd name="connsiteX1" fmla="*/ 2178 w 105695"/>
              <a:gd name="connsiteY1" fmla="*/ 120770 h 146649"/>
              <a:gd name="connsiteX2" fmla="*/ 105695 w 105695"/>
              <a:gd name="connsiteY2" fmla="*/ 146649 h 14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95" h="146649">
                <a:moveTo>
                  <a:pt x="45310" y="0"/>
                </a:moveTo>
                <a:cubicBezTo>
                  <a:pt x="18712" y="48164"/>
                  <a:pt x="-7886" y="96329"/>
                  <a:pt x="2178" y="120770"/>
                </a:cubicBezTo>
                <a:cubicBezTo>
                  <a:pt x="12242" y="145211"/>
                  <a:pt x="81254" y="139460"/>
                  <a:pt x="105695" y="14664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F459B4A3-8D97-49C2-ADC8-3A256470E0A0}"/>
              </a:ext>
            </a:extLst>
          </p:cNvPr>
          <p:cNvSpPr/>
          <p:nvPr/>
        </p:nvSpPr>
        <p:spPr>
          <a:xfrm>
            <a:off x="4930667" y="1122845"/>
            <a:ext cx="1271628" cy="1272832"/>
          </a:xfrm>
          <a:custGeom>
            <a:avLst/>
            <a:gdLst>
              <a:gd name="connsiteX0" fmla="*/ 580900 w 1271628"/>
              <a:gd name="connsiteY0" fmla="*/ 1279 h 1272832"/>
              <a:gd name="connsiteX1" fmla="*/ 362786 w 1271628"/>
              <a:gd name="connsiteY1" fmla="*/ 9668 h 1272832"/>
              <a:gd name="connsiteX2" fmla="*/ 236951 w 1271628"/>
              <a:gd name="connsiteY2" fmla="*/ 76780 h 1272832"/>
              <a:gd name="connsiteX3" fmla="*/ 161450 w 1271628"/>
              <a:gd name="connsiteY3" fmla="*/ 177448 h 1272832"/>
              <a:gd name="connsiteX4" fmla="*/ 85950 w 1271628"/>
              <a:gd name="connsiteY4" fmla="*/ 269727 h 1272832"/>
              <a:gd name="connsiteX5" fmla="*/ 35616 w 1271628"/>
              <a:gd name="connsiteY5" fmla="*/ 445896 h 1272832"/>
              <a:gd name="connsiteX6" fmla="*/ 119505 w 1271628"/>
              <a:gd name="connsiteY6" fmla="*/ 370395 h 1272832"/>
              <a:gd name="connsiteX7" fmla="*/ 69172 w 1271628"/>
              <a:gd name="connsiteY7" fmla="*/ 538175 h 1272832"/>
              <a:gd name="connsiteX8" fmla="*/ 2060 w 1271628"/>
              <a:gd name="connsiteY8" fmla="*/ 773066 h 1272832"/>
              <a:gd name="connsiteX9" fmla="*/ 18838 w 1271628"/>
              <a:gd name="connsiteY9" fmla="*/ 949235 h 1272832"/>
              <a:gd name="connsiteX10" fmla="*/ 35616 w 1271628"/>
              <a:gd name="connsiteY10" fmla="*/ 1142182 h 1272832"/>
              <a:gd name="connsiteX11" fmla="*/ 94339 w 1271628"/>
              <a:gd name="connsiteY11" fmla="*/ 1268017 h 1272832"/>
              <a:gd name="connsiteX12" fmla="*/ 102727 w 1271628"/>
              <a:gd name="connsiteY12" fmla="*/ 974402 h 1272832"/>
              <a:gd name="connsiteX13" fmla="*/ 144672 w 1271628"/>
              <a:gd name="connsiteY13" fmla="*/ 1066681 h 1272832"/>
              <a:gd name="connsiteX14" fmla="*/ 169839 w 1271628"/>
              <a:gd name="connsiteY14" fmla="*/ 664010 h 1272832"/>
              <a:gd name="connsiteX15" fmla="*/ 236951 w 1271628"/>
              <a:gd name="connsiteY15" fmla="*/ 521397 h 1272832"/>
              <a:gd name="connsiteX16" fmla="*/ 270507 w 1271628"/>
              <a:gd name="connsiteY16" fmla="*/ 345228 h 1272832"/>
              <a:gd name="connsiteX17" fmla="*/ 354397 w 1271628"/>
              <a:gd name="connsiteY17" fmla="*/ 403951 h 1272832"/>
              <a:gd name="connsiteX18" fmla="*/ 421509 w 1271628"/>
              <a:gd name="connsiteY18" fmla="*/ 236171 h 1272832"/>
              <a:gd name="connsiteX19" fmla="*/ 438287 w 1271628"/>
              <a:gd name="connsiteY19" fmla="*/ 378784 h 1272832"/>
              <a:gd name="connsiteX20" fmla="*/ 723513 w 1271628"/>
              <a:gd name="connsiteY20" fmla="*/ 269727 h 1272832"/>
              <a:gd name="connsiteX21" fmla="*/ 916460 w 1271628"/>
              <a:gd name="connsiteY21" fmla="*/ 370395 h 1272832"/>
              <a:gd name="connsiteX22" fmla="*/ 1000350 w 1271628"/>
              <a:gd name="connsiteY22" fmla="*/ 387173 h 1272832"/>
              <a:gd name="connsiteX23" fmla="*/ 1042294 w 1271628"/>
              <a:gd name="connsiteY23" fmla="*/ 563342 h 1272832"/>
              <a:gd name="connsiteX24" fmla="*/ 1033905 w 1271628"/>
              <a:gd name="connsiteY24" fmla="*/ 664010 h 1272832"/>
              <a:gd name="connsiteX25" fmla="*/ 1059072 w 1271628"/>
              <a:gd name="connsiteY25" fmla="*/ 815011 h 1272832"/>
              <a:gd name="connsiteX26" fmla="*/ 1126184 w 1271628"/>
              <a:gd name="connsiteY26" fmla="*/ 705955 h 1272832"/>
              <a:gd name="connsiteX27" fmla="*/ 1117795 w 1271628"/>
              <a:gd name="connsiteY27" fmla="*/ 1108626 h 1272832"/>
              <a:gd name="connsiteX28" fmla="*/ 1201685 w 1271628"/>
              <a:gd name="connsiteY28" fmla="*/ 924068 h 1272832"/>
              <a:gd name="connsiteX29" fmla="*/ 1226852 w 1271628"/>
              <a:gd name="connsiteY29" fmla="*/ 672399 h 1272832"/>
              <a:gd name="connsiteX30" fmla="*/ 1226852 w 1271628"/>
              <a:gd name="connsiteY30" fmla="*/ 437507 h 1272832"/>
              <a:gd name="connsiteX31" fmla="*/ 1193296 w 1271628"/>
              <a:gd name="connsiteY31" fmla="*/ 303283 h 1272832"/>
              <a:gd name="connsiteX32" fmla="*/ 1268797 w 1271628"/>
              <a:gd name="connsiteY32" fmla="*/ 345228 h 1272832"/>
              <a:gd name="connsiteX33" fmla="*/ 1075850 w 1271628"/>
              <a:gd name="connsiteY33" fmla="*/ 177448 h 1272832"/>
              <a:gd name="connsiteX34" fmla="*/ 882904 w 1271628"/>
              <a:gd name="connsiteY34" fmla="*/ 34835 h 1272832"/>
              <a:gd name="connsiteX35" fmla="*/ 673179 w 1271628"/>
              <a:gd name="connsiteY35" fmla="*/ 18057 h 1272832"/>
              <a:gd name="connsiteX36" fmla="*/ 580900 w 1271628"/>
              <a:gd name="connsiteY36" fmla="*/ 1279 h 12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71628" h="1272832">
                <a:moveTo>
                  <a:pt x="580900" y="1279"/>
                </a:moveTo>
                <a:cubicBezTo>
                  <a:pt x="529168" y="-119"/>
                  <a:pt x="420111" y="-2916"/>
                  <a:pt x="362786" y="9668"/>
                </a:cubicBezTo>
                <a:cubicBezTo>
                  <a:pt x="305461" y="22252"/>
                  <a:pt x="270507" y="48817"/>
                  <a:pt x="236951" y="76780"/>
                </a:cubicBezTo>
                <a:cubicBezTo>
                  <a:pt x="203395" y="104743"/>
                  <a:pt x="186617" y="145290"/>
                  <a:pt x="161450" y="177448"/>
                </a:cubicBezTo>
                <a:cubicBezTo>
                  <a:pt x="136283" y="209606"/>
                  <a:pt x="106922" y="224986"/>
                  <a:pt x="85950" y="269727"/>
                </a:cubicBezTo>
                <a:cubicBezTo>
                  <a:pt x="64978" y="314468"/>
                  <a:pt x="30023" y="429118"/>
                  <a:pt x="35616" y="445896"/>
                </a:cubicBezTo>
                <a:cubicBezTo>
                  <a:pt x="41208" y="462674"/>
                  <a:pt x="113912" y="355015"/>
                  <a:pt x="119505" y="370395"/>
                </a:cubicBezTo>
                <a:cubicBezTo>
                  <a:pt x="125098" y="385775"/>
                  <a:pt x="88746" y="471063"/>
                  <a:pt x="69172" y="538175"/>
                </a:cubicBezTo>
                <a:cubicBezTo>
                  <a:pt x="49598" y="605287"/>
                  <a:pt x="10449" y="704556"/>
                  <a:pt x="2060" y="773066"/>
                </a:cubicBezTo>
                <a:cubicBezTo>
                  <a:pt x="-6329" y="841576"/>
                  <a:pt x="13245" y="887716"/>
                  <a:pt x="18838" y="949235"/>
                </a:cubicBezTo>
                <a:cubicBezTo>
                  <a:pt x="24431" y="1010754"/>
                  <a:pt x="23033" y="1089052"/>
                  <a:pt x="35616" y="1142182"/>
                </a:cubicBezTo>
                <a:cubicBezTo>
                  <a:pt x="48199" y="1195312"/>
                  <a:pt x="83154" y="1295980"/>
                  <a:pt x="94339" y="1268017"/>
                </a:cubicBezTo>
                <a:cubicBezTo>
                  <a:pt x="105524" y="1240054"/>
                  <a:pt x="94338" y="1007958"/>
                  <a:pt x="102727" y="974402"/>
                </a:cubicBezTo>
                <a:cubicBezTo>
                  <a:pt x="111116" y="940846"/>
                  <a:pt x="133487" y="1118413"/>
                  <a:pt x="144672" y="1066681"/>
                </a:cubicBezTo>
                <a:cubicBezTo>
                  <a:pt x="155857" y="1014949"/>
                  <a:pt x="154459" y="754891"/>
                  <a:pt x="169839" y="664010"/>
                </a:cubicBezTo>
                <a:cubicBezTo>
                  <a:pt x="185219" y="573129"/>
                  <a:pt x="220173" y="574527"/>
                  <a:pt x="236951" y="521397"/>
                </a:cubicBezTo>
                <a:cubicBezTo>
                  <a:pt x="253729" y="468267"/>
                  <a:pt x="250933" y="364802"/>
                  <a:pt x="270507" y="345228"/>
                </a:cubicBezTo>
                <a:cubicBezTo>
                  <a:pt x="290081" y="325654"/>
                  <a:pt x="329230" y="422127"/>
                  <a:pt x="354397" y="403951"/>
                </a:cubicBezTo>
                <a:cubicBezTo>
                  <a:pt x="379564" y="385775"/>
                  <a:pt x="407527" y="240365"/>
                  <a:pt x="421509" y="236171"/>
                </a:cubicBezTo>
                <a:cubicBezTo>
                  <a:pt x="435491" y="231977"/>
                  <a:pt x="387953" y="373191"/>
                  <a:pt x="438287" y="378784"/>
                </a:cubicBezTo>
                <a:cubicBezTo>
                  <a:pt x="488621" y="384377"/>
                  <a:pt x="643818" y="271125"/>
                  <a:pt x="723513" y="269727"/>
                </a:cubicBezTo>
                <a:cubicBezTo>
                  <a:pt x="803208" y="268329"/>
                  <a:pt x="870321" y="350821"/>
                  <a:pt x="916460" y="370395"/>
                </a:cubicBezTo>
                <a:cubicBezTo>
                  <a:pt x="962600" y="389969"/>
                  <a:pt x="979378" y="355015"/>
                  <a:pt x="1000350" y="387173"/>
                </a:cubicBezTo>
                <a:cubicBezTo>
                  <a:pt x="1021322" y="419331"/>
                  <a:pt x="1036701" y="517202"/>
                  <a:pt x="1042294" y="563342"/>
                </a:cubicBezTo>
                <a:cubicBezTo>
                  <a:pt x="1047887" y="609482"/>
                  <a:pt x="1031109" y="622065"/>
                  <a:pt x="1033905" y="664010"/>
                </a:cubicBezTo>
                <a:cubicBezTo>
                  <a:pt x="1036701" y="705955"/>
                  <a:pt x="1043692" y="808020"/>
                  <a:pt x="1059072" y="815011"/>
                </a:cubicBezTo>
                <a:cubicBezTo>
                  <a:pt x="1074452" y="822002"/>
                  <a:pt x="1116397" y="657019"/>
                  <a:pt x="1126184" y="705955"/>
                </a:cubicBezTo>
                <a:cubicBezTo>
                  <a:pt x="1135971" y="754891"/>
                  <a:pt x="1105212" y="1072274"/>
                  <a:pt x="1117795" y="1108626"/>
                </a:cubicBezTo>
                <a:cubicBezTo>
                  <a:pt x="1130378" y="1144978"/>
                  <a:pt x="1183509" y="996772"/>
                  <a:pt x="1201685" y="924068"/>
                </a:cubicBezTo>
                <a:cubicBezTo>
                  <a:pt x="1219861" y="851364"/>
                  <a:pt x="1222658" y="753493"/>
                  <a:pt x="1226852" y="672399"/>
                </a:cubicBezTo>
                <a:cubicBezTo>
                  <a:pt x="1231047" y="591306"/>
                  <a:pt x="1232445" y="499026"/>
                  <a:pt x="1226852" y="437507"/>
                </a:cubicBezTo>
                <a:cubicBezTo>
                  <a:pt x="1221259" y="375988"/>
                  <a:pt x="1186305" y="318663"/>
                  <a:pt x="1193296" y="303283"/>
                </a:cubicBezTo>
                <a:cubicBezTo>
                  <a:pt x="1200287" y="287903"/>
                  <a:pt x="1288371" y="366200"/>
                  <a:pt x="1268797" y="345228"/>
                </a:cubicBezTo>
                <a:cubicBezTo>
                  <a:pt x="1249223" y="324256"/>
                  <a:pt x="1140166" y="229180"/>
                  <a:pt x="1075850" y="177448"/>
                </a:cubicBezTo>
                <a:cubicBezTo>
                  <a:pt x="1011535" y="125716"/>
                  <a:pt x="950016" y="61400"/>
                  <a:pt x="882904" y="34835"/>
                </a:cubicBezTo>
                <a:cubicBezTo>
                  <a:pt x="815792" y="8270"/>
                  <a:pt x="722115" y="22252"/>
                  <a:pt x="673179" y="18057"/>
                </a:cubicBezTo>
                <a:cubicBezTo>
                  <a:pt x="624243" y="13863"/>
                  <a:pt x="632632" y="2677"/>
                  <a:pt x="580900" y="127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4971DEC2-1950-48A8-A157-0363CEFFFB78}"/>
              </a:ext>
            </a:extLst>
          </p:cNvPr>
          <p:cNvSpPr/>
          <p:nvPr/>
        </p:nvSpPr>
        <p:spPr>
          <a:xfrm rot="5400000">
            <a:off x="5196562" y="1043074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678F6B47-DB46-4FDD-92FC-C3053316BF7C}"/>
              </a:ext>
            </a:extLst>
          </p:cNvPr>
          <p:cNvSpPr/>
          <p:nvPr/>
        </p:nvSpPr>
        <p:spPr>
          <a:xfrm rot="16200000" flipH="1">
            <a:off x="5540933" y="1043074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0FC661E3-429C-44E3-8FE1-706D43EDCC16}"/>
              </a:ext>
            </a:extLst>
          </p:cNvPr>
          <p:cNvSpPr/>
          <p:nvPr/>
        </p:nvSpPr>
        <p:spPr>
          <a:xfrm>
            <a:off x="5331335" y="1730278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5BE6918A-BAFD-4655-9359-6803B3821B81}"/>
              </a:ext>
            </a:extLst>
          </p:cNvPr>
          <p:cNvSpPr/>
          <p:nvPr/>
        </p:nvSpPr>
        <p:spPr>
          <a:xfrm>
            <a:off x="5655213" y="1730278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29D7413F-317B-41B9-9B9C-18B4A3DF53A3}"/>
              </a:ext>
            </a:extLst>
          </p:cNvPr>
          <p:cNvSpPr/>
          <p:nvPr/>
        </p:nvSpPr>
        <p:spPr>
          <a:xfrm>
            <a:off x="5276675" y="1634239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19927819-A104-4C56-A544-4F8A6A416325}"/>
              </a:ext>
            </a:extLst>
          </p:cNvPr>
          <p:cNvSpPr/>
          <p:nvPr/>
        </p:nvSpPr>
        <p:spPr>
          <a:xfrm>
            <a:off x="5624101" y="1634239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8753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B67CD87-436E-4842-89C2-35162B50C41A}"/>
              </a:ext>
            </a:extLst>
          </p:cNvPr>
          <p:cNvSpPr/>
          <p:nvPr/>
        </p:nvSpPr>
        <p:spPr>
          <a:xfrm>
            <a:off x="0" y="5495025"/>
            <a:ext cx="12191999" cy="13629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B6B845-4AE4-4741-A947-9A0D08CEF5CD}"/>
              </a:ext>
            </a:extLst>
          </p:cNvPr>
          <p:cNvSpPr/>
          <p:nvPr/>
        </p:nvSpPr>
        <p:spPr>
          <a:xfrm rot="16913891">
            <a:off x="6334266" y="2162369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773B682-5C1A-4271-9736-F2133D8BC2BF}"/>
              </a:ext>
            </a:extLst>
          </p:cNvPr>
          <p:cNvSpPr/>
          <p:nvPr/>
        </p:nvSpPr>
        <p:spPr>
          <a:xfrm rot="4445599">
            <a:off x="4646082" y="2151499"/>
            <a:ext cx="170876" cy="11558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25BE463F-A56D-40D8-BCB7-07B330C29C40}"/>
              </a:ext>
            </a:extLst>
          </p:cNvPr>
          <p:cNvSpPr/>
          <p:nvPr/>
        </p:nvSpPr>
        <p:spPr>
          <a:xfrm>
            <a:off x="4888559" y="2467242"/>
            <a:ext cx="1311216" cy="2139267"/>
          </a:xfrm>
          <a:prstGeom prst="trapezoi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>
            <a:extLst>
              <a:ext uri="{FF2B5EF4-FFF2-40B4-BE49-F238E27FC236}">
                <a16:creationId xmlns:a16="http://schemas.microsoft.com/office/drawing/2014/main" id="{548B02D9-0A71-4E97-B207-AB84B509D060}"/>
              </a:ext>
            </a:extLst>
          </p:cNvPr>
          <p:cNvSpPr/>
          <p:nvPr/>
        </p:nvSpPr>
        <p:spPr>
          <a:xfrm>
            <a:off x="5186781" y="4606509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>
            <a:extLst>
              <a:ext uri="{FF2B5EF4-FFF2-40B4-BE49-F238E27FC236}">
                <a16:creationId xmlns:a16="http://schemas.microsoft.com/office/drawing/2014/main" id="{33B19F43-9995-4B3F-A65A-3DB94009CC5A}"/>
              </a:ext>
            </a:extLst>
          </p:cNvPr>
          <p:cNvSpPr/>
          <p:nvPr/>
        </p:nvSpPr>
        <p:spPr>
          <a:xfrm>
            <a:off x="5711751" y="4606509"/>
            <a:ext cx="170223" cy="621102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один усеченный угол 11">
            <a:extLst>
              <a:ext uri="{FF2B5EF4-FFF2-40B4-BE49-F238E27FC236}">
                <a16:creationId xmlns:a16="http://schemas.microsoft.com/office/drawing/2014/main" id="{A45A1F91-E26C-44EA-BDFF-ACB4BCE39762}"/>
              </a:ext>
            </a:extLst>
          </p:cNvPr>
          <p:cNvSpPr/>
          <p:nvPr/>
        </p:nvSpPr>
        <p:spPr>
          <a:xfrm rot="1315835">
            <a:off x="5693278" y="5227611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один усеченный угол 12">
            <a:extLst>
              <a:ext uri="{FF2B5EF4-FFF2-40B4-BE49-F238E27FC236}">
                <a16:creationId xmlns:a16="http://schemas.microsoft.com/office/drawing/2014/main" id="{FEF4B382-821D-4649-9B24-DC4F06BF78B8}"/>
              </a:ext>
            </a:extLst>
          </p:cNvPr>
          <p:cNvSpPr/>
          <p:nvPr/>
        </p:nvSpPr>
        <p:spPr>
          <a:xfrm rot="20655806" flipH="1">
            <a:off x="4966987" y="5227611"/>
            <a:ext cx="402722" cy="181722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3B6C7078-C1D3-4AE7-AC24-8A82CE7AE892}"/>
              </a:ext>
            </a:extLst>
          </p:cNvPr>
          <p:cNvSpPr/>
          <p:nvPr/>
        </p:nvSpPr>
        <p:spPr>
          <a:xfrm>
            <a:off x="3575593" y="2829464"/>
            <a:ext cx="3765710" cy="2947308"/>
          </a:xfrm>
          <a:custGeom>
            <a:avLst/>
            <a:gdLst>
              <a:gd name="connsiteX0" fmla="*/ 582339 w 3765710"/>
              <a:gd name="connsiteY0" fmla="*/ 43132 h 2947308"/>
              <a:gd name="connsiteX1" fmla="*/ 64754 w 3765710"/>
              <a:gd name="connsiteY1" fmla="*/ 1121434 h 2947308"/>
              <a:gd name="connsiteX2" fmla="*/ 99260 w 3765710"/>
              <a:gd name="connsiteY2" fmla="*/ 1854679 h 2947308"/>
              <a:gd name="connsiteX3" fmla="*/ 892890 w 3765710"/>
              <a:gd name="connsiteY3" fmla="*/ 2725947 h 2947308"/>
              <a:gd name="connsiteX4" fmla="*/ 2109215 w 3765710"/>
              <a:gd name="connsiteY4" fmla="*/ 2889849 h 2947308"/>
              <a:gd name="connsiteX5" fmla="*/ 3437682 w 3765710"/>
              <a:gd name="connsiteY5" fmla="*/ 1906438 h 2947308"/>
              <a:gd name="connsiteX6" fmla="*/ 3765486 w 3765710"/>
              <a:gd name="connsiteY6" fmla="*/ 379562 h 2947308"/>
              <a:gd name="connsiteX7" fmla="*/ 3411803 w 3765710"/>
              <a:gd name="connsiteY7" fmla="*/ 0 h 2947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65710" h="2947308">
                <a:moveTo>
                  <a:pt x="582339" y="43132"/>
                </a:moveTo>
                <a:cubicBezTo>
                  <a:pt x="363803" y="431321"/>
                  <a:pt x="145267" y="819510"/>
                  <a:pt x="64754" y="1121434"/>
                </a:cubicBezTo>
                <a:cubicBezTo>
                  <a:pt x="-15759" y="1423358"/>
                  <a:pt x="-38763" y="1587260"/>
                  <a:pt x="99260" y="1854679"/>
                </a:cubicBezTo>
                <a:cubicBezTo>
                  <a:pt x="237283" y="2122098"/>
                  <a:pt x="557898" y="2553419"/>
                  <a:pt x="892890" y="2725947"/>
                </a:cubicBezTo>
                <a:cubicBezTo>
                  <a:pt x="1227882" y="2898475"/>
                  <a:pt x="1685083" y="3026434"/>
                  <a:pt x="2109215" y="2889849"/>
                </a:cubicBezTo>
                <a:cubicBezTo>
                  <a:pt x="2533347" y="2753264"/>
                  <a:pt x="3161637" y="2324819"/>
                  <a:pt x="3437682" y="1906438"/>
                </a:cubicBezTo>
                <a:cubicBezTo>
                  <a:pt x="3713727" y="1488057"/>
                  <a:pt x="3769799" y="697302"/>
                  <a:pt x="3765486" y="379562"/>
                </a:cubicBezTo>
                <a:cubicBezTo>
                  <a:pt x="3761173" y="61822"/>
                  <a:pt x="3590082" y="260230"/>
                  <a:pt x="3411803" y="0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36ABC28B-B01D-4C42-814B-09E03135F379}"/>
              </a:ext>
            </a:extLst>
          </p:cNvPr>
          <p:cNvSpPr/>
          <p:nvPr/>
        </p:nvSpPr>
        <p:spPr>
          <a:xfrm>
            <a:off x="5031550" y="1479614"/>
            <a:ext cx="1025236" cy="9698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9EC54237-8538-45AA-B398-C8E8683FBEB2}"/>
              </a:ext>
            </a:extLst>
          </p:cNvPr>
          <p:cNvSpPr/>
          <p:nvPr/>
        </p:nvSpPr>
        <p:spPr>
          <a:xfrm>
            <a:off x="5287992" y="2190556"/>
            <a:ext cx="508959" cy="138046"/>
          </a:xfrm>
          <a:custGeom>
            <a:avLst/>
            <a:gdLst>
              <a:gd name="connsiteX0" fmla="*/ 0 w 508959"/>
              <a:gd name="connsiteY0" fmla="*/ 8626 h 138046"/>
              <a:gd name="connsiteX1" fmla="*/ 250166 w 508959"/>
              <a:gd name="connsiteY1" fmla="*/ 138023 h 138046"/>
              <a:gd name="connsiteX2" fmla="*/ 508959 w 508959"/>
              <a:gd name="connsiteY2" fmla="*/ 0 h 13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959" h="138046">
                <a:moveTo>
                  <a:pt x="0" y="8626"/>
                </a:moveTo>
                <a:cubicBezTo>
                  <a:pt x="82670" y="74043"/>
                  <a:pt x="165340" y="139461"/>
                  <a:pt x="250166" y="138023"/>
                </a:cubicBezTo>
                <a:cubicBezTo>
                  <a:pt x="334992" y="136585"/>
                  <a:pt x="480204" y="14378"/>
                  <a:pt x="508959" y="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DC6009CF-77C6-4C6C-9CD9-FB42E8B434F4}"/>
              </a:ext>
            </a:extLst>
          </p:cNvPr>
          <p:cNvSpPr/>
          <p:nvPr/>
        </p:nvSpPr>
        <p:spPr>
          <a:xfrm>
            <a:off x="5287992" y="1804381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9D6D529F-8469-494D-93F8-0521AB73E3C2}"/>
              </a:ext>
            </a:extLst>
          </p:cNvPr>
          <p:cNvSpPr/>
          <p:nvPr/>
        </p:nvSpPr>
        <p:spPr>
          <a:xfrm>
            <a:off x="5609262" y="1803239"/>
            <a:ext cx="163902" cy="151340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28270A11-2848-422C-B2B0-EFE67969C2F5}"/>
              </a:ext>
            </a:extLst>
          </p:cNvPr>
          <p:cNvSpPr/>
          <p:nvPr/>
        </p:nvSpPr>
        <p:spPr>
          <a:xfrm>
            <a:off x="5466967" y="2009400"/>
            <a:ext cx="105695" cy="146649"/>
          </a:xfrm>
          <a:custGeom>
            <a:avLst/>
            <a:gdLst>
              <a:gd name="connsiteX0" fmla="*/ 45310 w 105695"/>
              <a:gd name="connsiteY0" fmla="*/ 0 h 146649"/>
              <a:gd name="connsiteX1" fmla="*/ 2178 w 105695"/>
              <a:gd name="connsiteY1" fmla="*/ 120770 h 146649"/>
              <a:gd name="connsiteX2" fmla="*/ 105695 w 105695"/>
              <a:gd name="connsiteY2" fmla="*/ 146649 h 14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695" h="146649">
                <a:moveTo>
                  <a:pt x="45310" y="0"/>
                </a:moveTo>
                <a:cubicBezTo>
                  <a:pt x="18712" y="48164"/>
                  <a:pt x="-7886" y="96329"/>
                  <a:pt x="2178" y="120770"/>
                </a:cubicBezTo>
                <a:cubicBezTo>
                  <a:pt x="12242" y="145211"/>
                  <a:pt x="81254" y="139460"/>
                  <a:pt x="105695" y="14664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CE225EFE-00E5-45EB-913F-2B35EF8EA87A}"/>
              </a:ext>
            </a:extLst>
          </p:cNvPr>
          <p:cNvSpPr/>
          <p:nvPr/>
        </p:nvSpPr>
        <p:spPr>
          <a:xfrm>
            <a:off x="4930667" y="1240291"/>
            <a:ext cx="1271628" cy="1272832"/>
          </a:xfrm>
          <a:custGeom>
            <a:avLst/>
            <a:gdLst>
              <a:gd name="connsiteX0" fmla="*/ 580900 w 1271628"/>
              <a:gd name="connsiteY0" fmla="*/ 1279 h 1272832"/>
              <a:gd name="connsiteX1" fmla="*/ 362786 w 1271628"/>
              <a:gd name="connsiteY1" fmla="*/ 9668 h 1272832"/>
              <a:gd name="connsiteX2" fmla="*/ 236951 w 1271628"/>
              <a:gd name="connsiteY2" fmla="*/ 76780 h 1272832"/>
              <a:gd name="connsiteX3" fmla="*/ 161450 w 1271628"/>
              <a:gd name="connsiteY3" fmla="*/ 177448 h 1272832"/>
              <a:gd name="connsiteX4" fmla="*/ 85950 w 1271628"/>
              <a:gd name="connsiteY4" fmla="*/ 269727 h 1272832"/>
              <a:gd name="connsiteX5" fmla="*/ 35616 w 1271628"/>
              <a:gd name="connsiteY5" fmla="*/ 445896 h 1272832"/>
              <a:gd name="connsiteX6" fmla="*/ 119505 w 1271628"/>
              <a:gd name="connsiteY6" fmla="*/ 370395 h 1272832"/>
              <a:gd name="connsiteX7" fmla="*/ 69172 w 1271628"/>
              <a:gd name="connsiteY7" fmla="*/ 538175 h 1272832"/>
              <a:gd name="connsiteX8" fmla="*/ 2060 w 1271628"/>
              <a:gd name="connsiteY8" fmla="*/ 773066 h 1272832"/>
              <a:gd name="connsiteX9" fmla="*/ 18838 w 1271628"/>
              <a:gd name="connsiteY9" fmla="*/ 949235 h 1272832"/>
              <a:gd name="connsiteX10" fmla="*/ 35616 w 1271628"/>
              <a:gd name="connsiteY10" fmla="*/ 1142182 h 1272832"/>
              <a:gd name="connsiteX11" fmla="*/ 94339 w 1271628"/>
              <a:gd name="connsiteY11" fmla="*/ 1268017 h 1272832"/>
              <a:gd name="connsiteX12" fmla="*/ 102727 w 1271628"/>
              <a:gd name="connsiteY12" fmla="*/ 974402 h 1272832"/>
              <a:gd name="connsiteX13" fmla="*/ 144672 w 1271628"/>
              <a:gd name="connsiteY13" fmla="*/ 1066681 h 1272832"/>
              <a:gd name="connsiteX14" fmla="*/ 169839 w 1271628"/>
              <a:gd name="connsiteY14" fmla="*/ 664010 h 1272832"/>
              <a:gd name="connsiteX15" fmla="*/ 236951 w 1271628"/>
              <a:gd name="connsiteY15" fmla="*/ 521397 h 1272832"/>
              <a:gd name="connsiteX16" fmla="*/ 270507 w 1271628"/>
              <a:gd name="connsiteY16" fmla="*/ 345228 h 1272832"/>
              <a:gd name="connsiteX17" fmla="*/ 354397 w 1271628"/>
              <a:gd name="connsiteY17" fmla="*/ 403951 h 1272832"/>
              <a:gd name="connsiteX18" fmla="*/ 421509 w 1271628"/>
              <a:gd name="connsiteY18" fmla="*/ 236171 h 1272832"/>
              <a:gd name="connsiteX19" fmla="*/ 438287 w 1271628"/>
              <a:gd name="connsiteY19" fmla="*/ 378784 h 1272832"/>
              <a:gd name="connsiteX20" fmla="*/ 723513 w 1271628"/>
              <a:gd name="connsiteY20" fmla="*/ 269727 h 1272832"/>
              <a:gd name="connsiteX21" fmla="*/ 916460 w 1271628"/>
              <a:gd name="connsiteY21" fmla="*/ 370395 h 1272832"/>
              <a:gd name="connsiteX22" fmla="*/ 1000350 w 1271628"/>
              <a:gd name="connsiteY22" fmla="*/ 387173 h 1272832"/>
              <a:gd name="connsiteX23" fmla="*/ 1042294 w 1271628"/>
              <a:gd name="connsiteY23" fmla="*/ 563342 h 1272832"/>
              <a:gd name="connsiteX24" fmla="*/ 1033905 w 1271628"/>
              <a:gd name="connsiteY24" fmla="*/ 664010 h 1272832"/>
              <a:gd name="connsiteX25" fmla="*/ 1059072 w 1271628"/>
              <a:gd name="connsiteY25" fmla="*/ 815011 h 1272832"/>
              <a:gd name="connsiteX26" fmla="*/ 1126184 w 1271628"/>
              <a:gd name="connsiteY26" fmla="*/ 705955 h 1272832"/>
              <a:gd name="connsiteX27" fmla="*/ 1117795 w 1271628"/>
              <a:gd name="connsiteY27" fmla="*/ 1108626 h 1272832"/>
              <a:gd name="connsiteX28" fmla="*/ 1201685 w 1271628"/>
              <a:gd name="connsiteY28" fmla="*/ 924068 h 1272832"/>
              <a:gd name="connsiteX29" fmla="*/ 1226852 w 1271628"/>
              <a:gd name="connsiteY29" fmla="*/ 672399 h 1272832"/>
              <a:gd name="connsiteX30" fmla="*/ 1226852 w 1271628"/>
              <a:gd name="connsiteY30" fmla="*/ 437507 h 1272832"/>
              <a:gd name="connsiteX31" fmla="*/ 1193296 w 1271628"/>
              <a:gd name="connsiteY31" fmla="*/ 303283 h 1272832"/>
              <a:gd name="connsiteX32" fmla="*/ 1268797 w 1271628"/>
              <a:gd name="connsiteY32" fmla="*/ 345228 h 1272832"/>
              <a:gd name="connsiteX33" fmla="*/ 1075850 w 1271628"/>
              <a:gd name="connsiteY33" fmla="*/ 177448 h 1272832"/>
              <a:gd name="connsiteX34" fmla="*/ 882904 w 1271628"/>
              <a:gd name="connsiteY34" fmla="*/ 34835 h 1272832"/>
              <a:gd name="connsiteX35" fmla="*/ 673179 w 1271628"/>
              <a:gd name="connsiteY35" fmla="*/ 18057 h 1272832"/>
              <a:gd name="connsiteX36" fmla="*/ 580900 w 1271628"/>
              <a:gd name="connsiteY36" fmla="*/ 1279 h 12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71628" h="1272832">
                <a:moveTo>
                  <a:pt x="580900" y="1279"/>
                </a:moveTo>
                <a:cubicBezTo>
                  <a:pt x="529168" y="-119"/>
                  <a:pt x="420111" y="-2916"/>
                  <a:pt x="362786" y="9668"/>
                </a:cubicBezTo>
                <a:cubicBezTo>
                  <a:pt x="305461" y="22252"/>
                  <a:pt x="270507" y="48817"/>
                  <a:pt x="236951" y="76780"/>
                </a:cubicBezTo>
                <a:cubicBezTo>
                  <a:pt x="203395" y="104743"/>
                  <a:pt x="186617" y="145290"/>
                  <a:pt x="161450" y="177448"/>
                </a:cubicBezTo>
                <a:cubicBezTo>
                  <a:pt x="136283" y="209606"/>
                  <a:pt x="106922" y="224986"/>
                  <a:pt x="85950" y="269727"/>
                </a:cubicBezTo>
                <a:cubicBezTo>
                  <a:pt x="64978" y="314468"/>
                  <a:pt x="30023" y="429118"/>
                  <a:pt x="35616" y="445896"/>
                </a:cubicBezTo>
                <a:cubicBezTo>
                  <a:pt x="41208" y="462674"/>
                  <a:pt x="113912" y="355015"/>
                  <a:pt x="119505" y="370395"/>
                </a:cubicBezTo>
                <a:cubicBezTo>
                  <a:pt x="125098" y="385775"/>
                  <a:pt x="88746" y="471063"/>
                  <a:pt x="69172" y="538175"/>
                </a:cubicBezTo>
                <a:cubicBezTo>
                  <a:pt x="49598" y="605287"/>
                  <a:pt x="10449" y="704556"/>
                  <a:pt x="2060" y="773066"/>
                </a:cubicBezTo>
                <a:cubicBezTo>
                  <a:pt x="-6329" y="841576"/>
                  <a:pt x="13245" y="887716"/>
                  <a:pt x="18838" y="949235"/>
                </a:cubicBezTo>
                <a:cubicBezTo>
                  <a:pt x="24431" y="1010754"/>
                  <a:pt x="23033" y="1089052"/>
                  <a:pt x="35616" y="1142182"/>
                </a:cubicBezTo>
                <a:cubicBezTo>
                  <a:pt x="48199" y="1195312"/>
                  <a:pt x="83154" y="1295980"/>
                  <a:pt x="94339" y="1268017"/>
                </a:cubicBezTo>
                <a:cubicBezTo>
                  <a:pt x="105524" y="1240054"/>
                  <a:pt x="94338" y="1007958"/>
                  <a:pt x="102727" y="974402"/>
                </a:cubicBezTo>
                <a:cubicBezTo>
                  <a:pt x="111116" y="940846"/>
                  <a:pt x="133487" y="1118413"/>
                  <a:pt x="144672" y="1066681"/>
                </a:cubicBezTo>
                <a:cubicBezTo>
                  <a:pt x="155857" y="1014949"/>
                  <a:pt x="154459" y="754891"/>
                  <a:pt x="169839" y="664010"/>
                </a:cubicBezTo>
                <a:cubicBezTo>
                  <a:pt x="185219" y="573129"/>
                  <a:pt x="220173" y="574527"/>
                  <a:pt x="236951" y="521397"/>
                </a:cubicBezTo>
                <a:cubicBezTo>
                  <a:pt x="253729" y="468267"/>
                  <a:pt x="250933" y="364802"/>
                  <a:pt x="270507" y="345228"/>
                </a:cubicBezTo>
                <a:cubicBezTo>
                  <a:pt x="290081" y="325654"/>
                  <a:pt x="329230" y="422127"/>
                  <a:pt x="354397" y="403951"/>
                </a:cubicBezTo>
                <a:cubicBezTo>
                  <a:pt x="379564" y="385775"/>
                  <a:pt x="407527" y="240365"/>
                  <a:pt x="421509" y="236171"/>
                </a:cubicBezTo>
                <a:cubicBezTo>
                  <a:pt x="435491" y="231977"/>
                  <a:pt x="387953" y="373191"/>
                  <a:pt x="438287" y="378784"/>
                </a:cubicBezTo>
                <a:cubicBezTo>
                  <a:pt x="488621" y="384377"/>
                  <a:pt x="643818" y="271125"/>
                  <a:pt x="723513" y="269727"/>
                </a:cubicBezTo>
                <a:cubicBezTo>
                  <a:pt x="803208" y="268329"/>
                  <a:pt x="870321" y="350821"/>
                  <a:pt x="916460" y="370395"/>
                </a:cubicBezTo>
                <a:cubicBezTo>
                  <a:pt x="962600" y="389969"/>
                  <a:pt x="979378" y="355015"/>
                  <a:pt x="1000350" y="387173"/>
                </a:cubicBezTo>
                <a:cubicBezTo>
                  <a:pt x="1021322" y="419331"/>
                  <a:pt x="1036701" y="517202"/>
                  <a:pt x="1042294" y="563342"/>
                </a:cubicBezTo>
                <a:cubicBezTo>
                  <a:pt x="1047887" y="609482"/>
                  <a:pt x="1031109" y="622065"/>
                  <a:pt x="1033905" y="664010"/>
                </a:cubicBezTo>
                <a:cubicBezTo>
                  <a:pt x="1036701" y="705955"/>
                  <a:pt x="1043692" y="808020"/>
                  <a:pt x="1059072" y="815011"/>
                </a:cubicBezTo>
                <a:cubicBezTo>
                  <a:pt x="1074452" y="822002"/>
                  <a:pt x="1116397" y="657019"/>
                  <a:pt x="1126184" y="705955"/>
                </a:cubicBezTo>
                <a:cubicBezTo>
                  <a:pt x="1135971" y="754891"/>
                  <a:pt x="1105212" y="1072274"/>
                  <a:pt x="1117795" y="1108626"/>
                </a:cubicBezTo>
                <a:cubicBezTo>
                  <a:pt x="1130378" y="1144978"/>
                  <a:pt x="1183509" y="996772"/>
                  <a:pt x="1201685" y="924068"/>
                </a:cubicBezTo>
                <a:cubicBezTo>
                  <a:pt x="1219861" y="851364"/>
                  <a:pt x="1222658" y="753493"/>
                  <a:pt x="1226852" y="672399"/>
                </a:cubicBezTo>
                <a:cubicBezTo>
                  <a:pt x="1231047" y="591306"/>
                  <a:pt x="1232445" y="499026"/>
                  <a:pt x="1226852" y="437507"/>
                </a:cubicBezTo>
                <a:cubicBezTo>
                  <a:pt x="1221259" y="375988"/>
                  <a:pt x="1186305" y="318663"/>
                  <a:pt x="1193296" y="303283"/>
                </a:cubicBezTo>
                <a:cubicBezTo>
                  <a:pt x="1200287" y="287903"/>
                  <a:pt x="1288371" y="366200"/>
                  <a:pt x="1268797" y="345228"/>
                </a:cubicBezTo>
                <a:cubicBezTo>
                  <a:pt x="1249223" y="324256"/>
                  <a:pt x="1140166" y="229180"/>
                  <a:pt x="1075850" y="177448"/>
                </a:cubicBezTo>
                <a:cubicBezTo>
                  <a:pt x="1011535" y="125716"/>
                  <a:pt x="950016" y="61400"/>
                  <a:pt x="882904" y="34835"/>
                </a:cubicBezTo>
                <a:cubicBezTo>
                  <a:pt x="815792" y="8270"/>
                  <a:pt x="722115" y="22252"/>
                  <a:pt x="673179" y="18057"/>
                </a:cubicBezTo>
                <a:cubicBezTo>
                  <a:pt x="624243" y="13863"/>
                  <a:pt x="632632" y="2677"/>
                  <a:pt x="580900" y="127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F0B54C59-523D-4347-A9D7-0BF9087C385F}"/>
              </a:ext>
            </a:extLst>
          </p:cNvPr>
          <p:cNvSpPr/>
          <p:nvPr/>
        </p:nvSpPr>
        <p:spPr>
          <a:xfrm rot="5400000">
            <a:off x="5196562" y="1160520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5B31FAC8-1029-4E9A-AFA8-1C27664FAE3B}"/>
              </a:ext>
            </a:extLst>
          </p:cNvPr>
          <p:cNvSpPr/>
          <p:nvPr/>
        </p:nvSpPr>
        <p:spPr>
          <a:xfrm rot="16200000" flipH="1">
            <a:off x="5540933" y="1160520"/>
            <a:ext cx="346292" cy="35581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20D9F2BC-BD9D-479B-BD65-7B602917E502}"/>
              </a:ext>
            </a:extLst>
          </p:cNvPr>
          <p:cNvSpPr/>
          <p:nvPr/>
        </p:nvSpPr>
        <p:spPr>
          <a:xfrm>
            <a:off x="5331335" y="1847724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BA6297FC-0F1D-4AFB-B660-E31F14BE1BAE}"/>
              </a:ext>
            </a:extLst>
          </p:cNvPr>
          <p:cNvSpPr/>
          <p:nvPr/>
        </p:nvSpPr>
        <p:spPr>
          <a:xfrm>
            <a:off x="5655213" y="1847724"/>
            <a:ext cx="72000" cy="72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0C669E43-9984-4E94-A926-5051F6CCF959}"/>
              </a:ext>
            </a:extLst>
          </p:cNvPr>
          <p:cNvSpPr/>
          <p:nvPr/>
        </p:nvSpPr>
        <p:spPr>
          <a:xfrm>
            <a:off x="5276675" y="1751685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A5608158-30F4-4ABF-B493-B274FAA3B7CA}"/>
              </a:ext>
            </a:extLst>
          </p:cNvPr>
          <p:cNvSpPr/>
          <p:nvPr/>
        </p:nvSpPr>
        <p:spPr>
          <a:xfrm>
            <a:off x="5624101" y="1751685"/>
            <a:ext cx="134224" cy="1614"/>
          </a:xfrm>
          <a:custGeom>
            <a:avLst/>
            <a:gdLst>
              <a:gd name="connsiteX0" fmla="*/ 0 w 134224"/>
              <a:gd name="connsiteY0" fmla="*/ 1614 h 1614"/>
              <a:gd name="connsiteX1" fmla="*/ 134224 w 134224"/>
              <a:gd name="connsiteY1" fmla="*/ 1614 h 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224" h="1614">
                <a:moveTo>
                  <a:pt x="0" y="1614"/>
                </a:moveTo>
                <a:cubicBezTo>
                  <a:pt x="34954" y="216"/>
                  <a:pt x="69908" y="-1182"/>
                  <a:pt x="134224" y="16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709481703"/>
      </p:ext>
    </p:extLst>
  </p:cSld>
  <p:clrMapOvr>
    <a:masterClrMapping/>
  </p:clrMapOvr>
  <p:transition advClick="0" advTm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Григорьев</dc:creator>
  <cp:lastModifiedBy>Андрей Григорьев</cp:lastModifiedBy>
  <cp:revision>6</cp:revision>
  <dcterms:created xsi:type="dcterms:W3CDTF">2022-04-01T09:24:11Z</dcterms:created>
  <dcterms:modified xsi:type="dcterms:W3CDTF">2022-04-04T11:52:23Z</dcterms:modified>
</cp:coreProperties>
</file>